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3"/>
  </p:notesMasterIdLst>
  <p:sldIdLst>
    <p:sldId id="267"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6D913D-6336-4093-B333-A440AC944B5A}" v="3" dt="2024-08-06T13:03:13.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10" autoAdjust="0"/>
  </p:normalViewPr>
  <p:slideViewPr>
    <p:cSldViewPr snapToGrid="0" snapToObjects="1">
      <p:cViewPr varScale="1">
        <p:scale>
          <a:sx n="67" d="100"/>
          <a:sy n="67" d="100"/>
        </p:scale>
        <p:origin x="206" y="62"/>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llanagouda Patil" userId="3769e82f8093da9b" providerId="LiveId" clId="{F96D913D-6336-4093-B333-A440AC944B5A}"/>
    <pc:docChg chg="undo custSel modSld">
      <pc:chgData name="Hullanagouda Patil" userId="3769e82f8093da9b" providerId="LiveId" clId="{F96D913D-6336-4093-B333-A440AC944B5A}" dt="2024-08-06T13:03:58.897" v="109" actId="1076"/>
      <pc:docMkLst>
        <pc:docMk/>
      </pc:docMkLst>
      <pc:sldChg chg="delSp modSp mod">
        <pc:chgData name="Hullanagouda Patil" userId="3769e82f8093da9b" providerId="LiveId" clId="{F96D913D-6336-4093-B333-A440AC944B5A}" dt="2024-08-06T13:03:58.897" v="109" actId="1076"/>
        <pc:sldMkLst>
          <pc:docMk/>
          <pc:sldMk cId="2189733717" sldId="267"/>
        </pc:sldMkLst>
        <pc:spChg chg="mod">
          <ac:chgData name="Hullanagouda Patil" userId="3769e82f8093da9b" providerId="LiveId" clId="{F96D913D-6336-4093-B333-A440AC944B5A}" dt="2024-08-06T13:03:06.038" v="100" actId="1076"/>
          <ac:spMkLst>
            <pc:docMk/>
            <pc:sldMk cId="2189733717" sldId="267"/>
            <ac:spMk id="2" creationId="{6AC9D90D-4965-EA31-706F-8143BBE18C6E}"/>
          </ac:spMkLst>
        </pc:spChg>
        <pc:spChg chg="mod">
          <ac:chgData name="Hullanagouda Patil" userId="3769e82f8093da9b" providerId="LiveId" clId="{F96D913D-6336-4093-B333-A440AC944B5A}" dt="2024-08-06T13:03:52.913" v="108" actId="1076"/>
          <ac:spMkLst>
            <pc:docMk/>
            <pc:sldMk cId="2189733717" sldId="267"/>
            <ac:spMk id="3" creationId="{00000000-0000-0000-0000-000000000000}"/>
          </ac:spMkLst>
        </pc:spChg>
        <pc:spChg chg="mod">
          <ac:chgData name="Hullanagouda Patil" userId="3769e82f8093da9b" providerId="LiveId" clId="{F96D913D-6336-4093-B333-A440AC944B5A}" dt="2024-08-06T13:03:58.897" v="109" actId="1076"/>
          <ac:spMkLst>
            <pc:docMk/>
            <pc:sldMk cId="2189733717" sldId="267"/>
            <ac:spMk id="5" creationId="{BC3AD4D3-BBA9-19FB-ED71-105DCB2A6E08}"/>
          </ac:spMkLst>
        </pc:spChg>
        <pc:spChg chg="del">
          <ac:chgData name="Hullanagouda Patil" userId="3769e82f8093da9b" providerId="LiveId" clId="{F96D913D-6336-4093-B333-A440AC944B5A}" dt="2024-08-06T13:01:56.663" v="1" actId="21"/>
          <ac:spMkLst>
            <pc:docMk/>
            <pc:sldMk cId="2189733717" sldId="267"/>
            <ac:spMk id="8" creationId="{98047438-3FB5-C6DA-E028-9F5594902D6B}"/>
          </ac:spMkLst>
        </pc:spChg>
        <pc:picChg chg="del">
          <ac:chgData name="Hullanagouda Patil" userId="3769e82f8093da9b" providerId="LiveId" clId="{F96D913D-6336-4093-B333-A440AC944B5A}" dt="2024-08-06T13:01:32.537" v="0" actId="21"/>
          <ac:picMkLst>
            <pc:docMk/>
            <pc:sldMk cId="2189733717" sldId="267"/>
            <ac:picMk id="6" creationId="{3C8D0957-A9B5-2A32-ECC1-29EE4FE8E8BE}"/>
          </ac:picMkLst>
        </pc:picChg>
        <pc:picChg chg="mod">
          <ac:chgData name="Hullanagouda Patil" userId="3769e82f8093da9b" providerId="LiveId" clId="{F96D913D-6336-4093-B333-A440AC944B5A}" dt="2024-08-06T13:03:13.231" v="101" actId="1076"/>
          <ac:picMkLst>
            <pc:docMk/>
            <pc:sldMk cId="2189733717" sldId="267"/>
            <ac:picMk id="1026" creationId="{D98A56A8-4B6D-B227-99ED-BF63C86A9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IN"/>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IN"/>
          </a:p>
        </p:txBody>
      </p:sp>
      <p:sp>
        <p:nvSpPr>
          <p:cNvPr id="5"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dirty="0"/>
          </a:p>
        </p:txBody>
      </p:sp>
      <p:sp>
        <p:nvSpPr>
          <p:cNvPr id="6"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18CD9EE1-40F2-406E-B7E5-8A7FF997271B}" type="slidenum">
              <a:rPr lang="en-IN" smtClean="0"/>
              <a:t>‹#›</a:t>
            </a:fld>
            <a:endParaRPr lang="en-IN" dirty="0"/>
          </a:p>
        </p:txBody>
      </p:sp>
    </p:spTree>
    <p:extLst>
      <p:ext uri="{BB962C8B-B14F-4D97-AF65-F5344CB8AC3E}">
        <p14:creationId xmlns:p14="http://schemas.microsoft.com/office/powerpoint/2010/main" val="113607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31520" y="1142979"/>
            <a:ext cx="13167360" cy="558187"/>
          </a:xfrm>
        </p:spPr>
        <p:txBody>
          <a:bodyPr/>
          <a:lstStyle>
            <a:lvl1pPr>
              <a:defRPr sz="3840"/>
            </a:lvl1pPr>
          </a:lstStyle>
          <a:p>
            <a:r>
              <a:rPr lang="en-US"/>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8"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26526874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1257282"/>
            <a:ext cx="3291840" cy="6094117"/>
          </a:xfrm>
        </p:spPr>
        <p:txBody>
          <a:bodyPr vert="eaVert">
            <a:normAutofit/>
          </a:bodyPr>
          <a:lstStyle>
            <a:lvl1pPr>
              <a:defRPr sz="4320"/>
            </a:lvl1pPr>
          </a:lstStyle>
          <a:p>
            <a:r>
              <a:rPr lang="en-US"/>
              <a:t>Click to edit Master title style</a:t>
            </a:r>
            <a:endParaRPr lang="en-IN"/>
          </a:p>
        </p:txBody>
      </p:sp>
      <p:sp>
        <p:nvSpPr>
          <p:cNvPr id="3" name="Vertical Text Placeholder 2"/>
          <p:cNvSpPr>
            <a:spLocks noGrp="1"/>
          </p:cNvSpPr>
          <p:nvPr>
            <p:ph type="body" orient="vert" idx="1"/>
          </p:nvPr>
        </p:nvSpPr>
        <p:spPr>
          <a:xfrm>
            <a:off x="731520" y="1257282"/>
            <a:ext cx="9631680" cy="6094117"/>
          </a:xfrm>
        </p:spPr>
        <p:txBody>
          <a:bodyPr vert="eaVert"/>
          <a:lstStyle>
            <a:lvl1pPr>
              <a:defRPr sz="2880"/>
            </a:lvl1pPr>
            <a:lvl2pPr>
              <a:defRPr sz="2400"/>
            </a:lvl2pPr>
            <a:lvl3pPr>
              <a:defRPr sz="2160"/>
            </a:lvl3pPr>
            <a:lvl4pPr>
              <a:defRPr sz="1920"/>
            </a:lvl4pPr>
            <a:lvl5pPr>
              <a:defRPr sz="1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8"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22616227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51"/>
        <p:cNvGrpSpPr/>
        <p:nvPr/>
      </p:nvGrpSpPr>
      <p:grpSpPr>
        <a:xfrm>
          <a:off x="0" y="0"/>
          <a:ext cx="0" cy="0"/>
          <a:chOff x="0" y="0"/>
          <a:chExt cx="0" cy="0"/>
        </a:xfrm>
      </p:grpSpPr>
      <p:sp>
        <p:nvSpPr>
          <p:cNvPr id="53" name="Google Shape;53;p5"/>
          <p:cNvSpPr txBox="1">
            <a:spLocks noGrp="1"/>
          </p:cNvSpPr>
          <p:nvPr>
            <p:ph type="title"/>
          </p:nvPr>
        </p:nvSpPr>
        <p:spPr>
          <a:xfrm>
            <a:off x="10168128" y="1804692"/>
            <a:ext cx="3877056" cy="2025509"/>
          </a:xfrm>
          <a:prstGeom prst="rect">
            <a:avLst/>
          </a:prstGeom>
          <a:noFill/>
          <a:ln>
            <a:noFill/>
          </a:ln>
        </p:spPr>
        <p:txBody>
          <a:bodyPr spcFirstLastPara="1" wrap="square" lIns="91425" tIns="45700" rIns="91425" bIns="45700" anchor="b" anchorCtr="0"/>
          <a:lstStyle>
            <a:lvl1pPr lvl="0" algn="l">
              <a:lnSpc>
                <a:spcPct val="104000"/>
              </a:lnSpc>
              <a:spcBef>
                <a:spcPts val="0"/>
              </a:spcBef>
              <a:spcAft>
                <a:spcPts val="0"/>
              </a:spcAft>
              <a:buClr>
                <a:srgbClr val="464B56"/>
              </a:buClr>
              <a:buSzPts val="2800"/>
              <a:buFont typeface="Century Schoolbook"/>
              <a:buNone/>
              <a:defRPr sz="3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4" name="Google Shape;54;p5"/>
          <p:cNvSpPr>
            <a:spLocks noGrp="1"/>
          </p:cNvSpPr>
          <p:nvPr>
            <p:ph type="pic" idx="2"/>
          </p:nvPr>
        </p:nvSpPr>
        <p:spPr>
          <a:xfrm>
            <a:off x="2" y="3"/>
            <a:ext cx="9723181" cy="8229599"/>
          </a:xfrm>
          <a:prstGeom prst="rect">
            <a:avLst/>
          </a:prstGeom>
          <a:noFill/>
          <a:ln>
            <a:noFill/>
          </a:ln>
        </p:spPr>
        <p:txBody>
          <a:bodyPr spcFirstLastPara="1" wrap="square" lIns="91425" tIns="45700" rIns="91425" bIns="45700" anchor="t" anchorCtr="0"/>
          <a:lstStyle>
            <a:lvl1pPr marR="0" lvl="0" algn="l" rtl="0">
              <a:lnSpc>
                <a:spcPct val="111000"/>
              </a:lnSpc>
              <a:spcBef>
                <a:spcPts val="1116"/>
              </a:spcBef>
              <a:spcAft>
                <a:spcPts val="0"/>
              </a:spcAft>
              <a:buClr>
                <a:srgbClr val="464B56"/>
              </a:buClr>
              <a:buSzPts val="2400"/>
              <a:buFont typeface="Corbel"/>
              <a:buNone/>
              <a:defRPr sz="2880" b="0" i="0" u="none" strike="noStrike" cap="none">
                <a:solidFill>
                  <a:srgbClr val="464B56"/>
                </a:solidFill>
                <a:latin typeface="Calibri"/>
                <a:ea typeface="Calibri"/>
                <a:cs typeface="Calibri"/>
                <a:sym typeface="Calibri"/>
              </a:defRPr>
            </a:lvl1pPr>
            <a:lvl2pPr marR="0" lvl="1" algn="l" rtl="0">
              <a:lnSpc>
                <a:spcPct val="111000"/>
              </a:lnSpc>
              <a:spcBef>
                <a:spcPts val="1116"/>
              </a:spcBef>
              <a:spcAft>
                <a:spcPts val="0"/>
              </a:spcAft>
              <a:buClr>
                <a:srgbClr val="464B56"/>
              </a:buClr>
              <a:buSzPts val="2100"/>
              <a:buFont typeface="Corbel"/>
              <a:buNone/>
              <a:defRPr sz="2520" b="0" i="0" u="none" strike="noStrike" cap="none">
                <a:solidFill>
                  <a:srgbClr val="464B56"/>
                </a:solidFill>
                <a:latin typeface="Calibri"/>
                <a:ea typeface="Calibri"/>
                <a:cs typeface="Calibri"/>
                <a:sym typeface="Calibri"/>
              </a:defRPr>
            </a:lvl2pPr>
            <a:lvl3pPr marR="0" lvl="2" algn="l" rtl="0">
              <a:lnSpc>
                <a:spcPct val="111000"/>
              </a:lnSpc>
              <a:spcBef>
                <a:spcPts val="1116"/>
              </a:spcBef>
              <a:spcAft>
                <a:spcPts val="0"/>
              </a:spcAft>
              <a:buClr>
                <a:srgbClr val="464B56"/>
              </a:buClr>
              <a:buSzPts val="1800"/>
              <a:buFont typeface="Corbel"/>
              <a:buNone/>
              <a:defRPr sz="2160" b="0" i="1" u="none" strike="noStrike" cap="none">
                <a:solidFill>
                  <a:srgbClr val="464B56"/>
                </a:solidFill>
                <a:latin typeface="Calibri"/>
                <a:ea typeface="Calibri"/>
                <a:cs typeface="Calibri"/>
                <a:sym typeface="Calibri"/>
              </a:defRPr>
            </a:lvl3pPr>
            <a:lvl4pPr marR="0" lvl="3" algn="l" rtl="0">
              <a:lnSpc>
                <a:spcPct val="111000"/>
              </a:lnSpc>
              <a:spcBef>
                <a:spcPts val="1116"/>
              </a:spcBef>
              <a:spcAft>
                <a:spcPts val="0"/>
              </a:spcAft>
              <a:buClr>
                <a:srgbClr val="464B56"/>
              </a:buClr>
              <a:buSzPts val="1500"/>
              <a:buFont typeface="Corbel"/>
              <a:buNone/>
              <a:defRPr sz="1800" b="0" i="0" u="none" strike="noStrike" cap="none">
                <a:solidFill>
                  <a:srgbClr val="464B56"/>
                </a:solidFill>
                <a:latin typeface="Calibri"/>
                <a:ea typeface="Calibri"/>
                <a:cs typeface="Calibri"/>
                <a:sym typeface="Calibri"/>
              </a:defRPr>
            </a:lvl4pPr>
            <a:lvl5pPr marR="0" lvl="4" algn="l" rtl="0">
              <a:lnSpc>
                <a:spcPct val="111000"/>
              </a:lnSpc>
              <a:spcBef>
                <a:spcPts val="1116"/>
              </a:spcBef>
              <a:spcAft>
                <a:spcPts val="0"/>
              </a:spcAft>
              <a:buClr>
                <a:srgbClr val="464B56"/>
              </a:buClr>
              <a:buSzPts val="1500"/>
              <a:buFont typeface="Corbel"/>
              <a:buNone/>
              <a:defRPr sz="1800" b="0" i="1" u="none" strike="noStrike" cap="none">
                <a:solidFill>
                  <a:srgbClr val="464B56"/>
                </a:solidFill>
                <a:latin typeface="Calibri"/>
                <a:ea typeface="Calibri"/>
                <a:cs typeface="Calibri"/>
                <a:sym typeface="Calibri"/>
              </a:defRPr>
            </a:lvl5pPr>
            <a:lvl6pPr marR="0" lvl="5" algn="l" rtl="0">
              <a:lnSpc>
                <a:spcPct val="111000"/>
              </a:lnSpc>
              <a:spcBef>
                <a:spcPts val="1116"/>
              </a:spcBef>
              <a:spcAft>
                <a:spcPts val="0"/>
              </a:spcAft>
              <a:buClr>
                <a:srgbClr val="474A55"/>
              </a:buClr>
              <a:buSzPts val="1500"/>
              <a:buFont typeface="Corbel"/>
              <a:buNone/>
              <a:defRPr sz="1800" b="0" i="0" u="none" strike="noStrike" cap="none">
                <a:solidFill>
                  <a:srgbClr val="474A55"/>
                </a:solidFill>
                <a:latin typeface="Calibri"/>
                <a:ea typeface="Calibri"/>
                <a:cs typeface="Calibri"/>
                <a:sym typeface="Calibri"/>
              </a:defRPr>
            </a:lvl6pPr>
            <a:lvl7pPr marR="0" lvl="6" algn="l" rtl="0">
              <a:lnSpc>
                <a:spcPct val="111000"/>
              </a:lnSpc>
              <a:spcBef>
                <a:spcPts val="1116"/>
              </a:spcBef>
              <a:spcAft>
                <a:spcPts val="0"/>
              </a:spcAft>
              <a:buClr>
                <a:srgbClr val="474A55"/>
              </a:buClr>
              <a:buSzPts val="1500"/>
              <a:buFont typeface="Corbel"/>
              <a:buNone/>
              <a:defRPr sz="1800" b="0" i="1" u="none" strike="noStrike" cap="none">
                <a:solidFill>
                  <a:srgbClr val="474A55"/>
                </a:solidFill>
                <a:latin typeface="Calibri"/>
                <a:ea typeface="Calibri"/>
                <a:cs typeface="Calibri"/>
                <a:sym typeface="Calibri"/>
              </a:defRPr>
            </a:lvl7pPr>
            <a:lvl8pPr marR="0" lvl="7" algn="l" rtl="0">
              <a:lnSpc>
                <a:spcPct val="111000"/>
              </a:lnSpc>
              <a:spcBef>
                <a:spcPts val="1116"/>
              </a:spcBef>
              <a:spcAft>
                <a:spcPts val="0"/>
              </a:spcAft>
              <a:buClr>
                <a:srgbClr val="474A55"/>
              </a:buClr>
              <a:buSzPts val="1500"/>
              <a:buFont typeface="Corbel"/>
              <a:buNone/>
              <a:defRPr sz="1800" b="0" i="0" u="none" strike="noStrike" cap="none">
                <a:solidFill>
                  <a:srgbClr val="474A55"/>
                </a:solidFill>
                <a:latin typeface="Calibri"/>
                <a:ea typeface="Calibri"/>
                <a:cs typeface="Calibri"/>
                <a:sym typeface="Calibri"/>
              </a:defRPr>
            </a:lvl8pPr>
            <a:lvl9pPr marR="0" lvl="8" algn="l" rtl="0">
              <a:lnSpc>
                <a:spcPct val="111000"/>
              </a:lnSpc>
              <a:spcBef>
                <a:spcPts val="1116"/>
              </a:spcBef>
              <a:spcAft>
                <a:spcPts val="0"/>
              </a:spcAft>
              <a:buClr>
                <a:srgbClr val="474A55"/>
              </a:buClr>
              <a:buSzPts val="1500"/>
              <a:buFont typeface="Corbel"/>
              <a:buNone/>
              <a:defRPr sz="1800" b="0" i="1" u="none" strike="noStrike" cap="none">
                <a:solidFill>
                  <a:srgbClr val="474A55"/>
                </a:solidFill>
                <a:latin typeface="Calibri"/>
                <a:ea typeface="Calibri"/>
                <a:cs typeface="Calibri"/>
                <a:sym typeface="Calibri"/>
              </a:defRPr>
            </a:lvl9pPr>
          </a:lstStyle>
          <a:p>
            <a:r>
              <a:rPr lang="en-US"/>
              <a:t>Click icon to add picture</a:t>
            </a:r>
            <a:endParaRPr/>
          </a:p>
        </p:txBody>
      </p:sp>
      <p:sp>
        <p:nvSpPr>
          <p:cNvPr id="55" name="Google Shape;55;p5"/>
          <p:cNvSpPr txBox="1">
            <a:spLocks noGrp="1"/>
          </p:cNvSpPr>
          <p:nvPr>
            <p:ph type="body" idx="1"/>
          </p:nvPr>
        </p:nvSpPr>
        <p:spPr>
          <a:xfrm>
            <a:off x="10168128" y="3868567"/>
            <a:ext cx="3877056" cy="3446633"/>
          </a:xfrm>
          <a:prstGeom prst="rect">
            <a:avLst/>
          </a:prstGeom>
          <a:noFill/>
          <a:ln>
            <a:noFill/>
          </a:ln>
        </p:spPr>
        <p:txBody>
          <a:bodyPr spcFirstLastPara="1" wrap="square" lIns="91425" tIns="45700" rIns="91425" bIns="45700" anchor="t" anchorCtr="0"/>
          <a:lstStyle>
            <a:lvl1pPr marL="548640" lvl="0" indent="-274320" algn="l">
              <a:lnSpc>
                <a:spcPct val="111000"/>
              </a:lnSpc>
              <a:spcBef>
                <a:spcPts val="1440"/>
              </a:spcBef>
              <a:spcAft>
                <a:spcPts val="0"/>
              </a:spcAft>
              <a:buClr>
                <a:srgbClr val="464B56"/>
              </a:buClr>
              <a:buSzPts val="1400"/>
              <a:buNone/>
              <a:defRPr sz="1680"/>
            </a:lvl1pPr>
            <a:lvl2pPr marL="1097280" lvl="1" indent="-274320" algn="l">
              <a:lnSpc>
                <a:spcPct val="111000"/>
              </a:lnSpc>
              <a:spcBef>
                <a:spcPts val="1116"/>
              </a:spcBef>
              <a:spcAft>
                <a:spcPts val="0"/>
              </a:spcAft>
              <a:buClr>
                <a:srgbClr val="464B56"/>
              </a:buClr>
              <a:buSzPts val="1050"/>
              <a:buNone/>
              <a:defRPr sz="1260"/>
            </a:lvl2pPr>
            <a:lvl3pPr marL="1645920" lvl="2" indent="-274320" algn="l">
              <a:lnSpc>
                <a:spcPct val="111000"/>
              </a:lnSpc>
              <a:spcBef>
                <a:spcPts val="1116"/>
              </a:spcBef>
              <a:spcAft>
                <a:spcPts val="0"/>
              </a:spcAft>
              <a:buClr>
                <a:srgbClr val="464B56"/>
              </a:buClr>
              <a:buSzPts val="900"/>
              <a:buNone/>
              <a:defRPr sz="1080"/>
            </a:lvl3pPr>
            <a:lvl4pPr marL="2194560" lvl="3" indent="-274320" algn="l">
              <a:lnSpc>
                <a:spcPct val="111000"/>
              </a:lnSpc>
              <a:spcBef>
                <a:spcPts val="1116"/>
              </a:spcBef>
              <a:spcAft>
                <a:spcPts val="0"/>
              </a:spcAft>
              <a:buClr>
                <a:srgbClr val="464B56"/>
              </a:buClr>
              <a:buSzPts val="750"/>
              <a:buNone/>
              <a:defRPr sz="900"/>
            </a:lvl4pPr>
            <a:lvl5pPr marL="2743200" lvl="4" indent="-274320" algn="l">
              <a:lnSpc>
                <a:spcPct val="111000"/>
              </a:lnSpc>
              <a:spcBef>
                <a:spcPts val="1116"/>
              </a:spcBef>
              <a:spcAft>
                <a:spcPts val="0"/>
              </a:spcAft>
              <a:buClr>
                <a:srgbClr val="464B56"/>
              </a:buClr>
              <a:buSzPts val="750"/>
              <a:buNone/>
              <a:defRPr sz="900"/>
            </a:lvl5pPr>
            <a:lvl6pPr marL="3291840" lvl="5" indent="-274320" algn="l">
              <a:lnSpc>
                <a:spcPct val="111000"/>
              </a:lnSpc>
              <a:spcBef>
                <a:spcPts val="1116"/>
              </a:spcBef>
              <a:spcAft>
                <a:spcPts val="0"/>
              </a:spcAft>
              <a:buClr>
                <a:srgbClr val="474A55"/>
              </a:buClr>
              <a:buSzPts val="750"/>
              <a:buNone/>
              <a:defRPr sz="900"/>
            </a:lvl6pPr>
            <a:lvl7pPr marL="3840480" lvl="6" indent="-274320" algn="l">
              <a:lnSpc>
                <a:spcPct val="111000"/>
              </a:lnSpc>
              <a:spcBef>
                <a:spcPts val="1116"/>
              </a:spcBef>
              <a:spcAft>
                <a:spcPts val="0"/>
              </a:spcAft>
              <a:buClr>
                <a:srgbClr val="474A55"/>
              </a:buClr>
              <a:buSzPts val="750"/>
              <a:buNone/>
              <a:defRPr sz="900"/>
            </a:lvl7pPr>
            <a:lvl8pPr marL="4389120" lvl="7" indent="-274320" algn="l">
              <a:lnSpc>
                <a:spcPct val="111000"/>
              </a:lnSpc>
              <a:spcBef>
                <a:spcPts val="1116"/>
              </a:spcBef>
              <a:spcAft>
                <a:spcPts val="0"/>
              </a:spcAft>
              <a:buClr>
                <a:srgbClr val="474A55"/>
              </a:buClr>
              <a:buSzPts val="750"/>
              <a:buNone/>
              <a:defRPr sz="900"/>
            </a:lvl8pPr>
            <a:lvl9pPr marL="4937760" lvl="8" indent="-274320" algn="l">
              <a:lnSpc>
                <a:spcPct val="111000"/>
              </a:lnSpc>
              <a:spcBef>
                <a:spcPts val="1116"/>
              </a:spcBef>
              <a:spcAft>
                <a:spcPts val="0"/>
              </a:spcAft>
              <a:buClr>
                <a:srgbClr val="474A55"/>
              </a:buClr>
              <a:buSzPts val="750"/>
              <a:buNone/>
              <a:defRPr sz="900"/>
            </a:lvl9pPr>
          </a:lstStyle>
          <a:p>
            <a:pPr lvl="0"/>
            <a:r>
              <a:rPr lang="en-US"/>
              <a:t>Click to edit Master text styles</a:t>
            </a:r>
          </a:p>
        </p:txBody>
      </p:sp>
      <p:sp>
        <p:nvSpPr>
          <p:cNvPr id="56" name="Google Shape;56;p5"/>
          <p:cNvSpPr txBox="1">
            <a:spLocks noGrp="1"/>
          </p:cNvSpPr>
          <p:nvPr>
            <p:ph type="dt" idx="10"/>
          </p:nvPr>
        </p:nvSpPr>
        <p:spPr>
          <a:xfrm>
            <a:off x="10160311" y="7555941"/>
            <a:ext cx="3884816" cy="43815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789BCD6-53B3-4AD9-9B62-EE814B94596B}" type="datetimeFigureOut">
              <a:rPr lang="en-IN" smtClean="0"/>
              <a:t>06-08-2024</a:t>
            </a:fld>
            <a:endParaRPr lang="en-IN"/>
          </a:p>
        </p:txBody>
      </p:sp>
      <p:sp>
        <p:nvSpPr>
          <p:cNvPr id="57" name="Google Shape;57;p5"/>
          <p:cNvSpPr txBox="1">
            <a:spLocks noGrp="1"/>
          </p:cNvSpPr>
          <p:nvPr>
            <p:ph type="ftr" idx="11"/>
          </p:nvPr>
        </p:nvSpPr>
        <p:spPr>
          <a:xfrm>
            <a:off x="585277" y="7555941"/>
            <a:ext cx="9137904" cy="43815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IN"/>
          </a:p>
        </p:txBody>
      </p:sp>
      <p:sp>
        <p:nvSpPr>
          <p:cNvPr id="58" name="Google Shape;58;p5"/>
          <p:cNvSpPr txBox="1">
            <a:spLocks noGrp="1"/>
          </p:cNvSpPr>
          <p:nvPr>
            <p:ph type="sldNum" idx="12"/>
          </p:nvPr>
        </p:nvSpPr>
        <p:spPr>
          <a:xfrm>
            <a:off x="10168128" y="448329"/>
            <a:ext cx="3877056" cy="979778"/>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1pPr>
            <a:lvl2pPr marL="0" lvl="1"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2pPr>
            <a:lvl3pPr marL="0" lvl="2"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3pPr>
            <a:lvl4pPr marL="0" lvl="3"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4pPr>
            <a:lvl5pPr marL="0" lvl="4"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5pPr>
            <a:lvl6pPr marL="0" lvl="5"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6pPr>
            <a:lvl7pPr marL="0" lvl="6"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7pPr>
            <a:lvl8pPr marL="0" lvl="7"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8pPr>
            <a:lvl9pPr marL="0" lvl="8" indent="0" algn="l">
              <a:spcBef>
                <a:spcPts val="0"/>
              </a:spcBef>
              <a:buNone/>
              <a:defRPr sz="4560" b="0" i="0" u="none" strike="noStrike" cap="none">
                <a:solidFill>
                  <a:srgbClr val="464B56"/>
                </a:solidFill>
                <a:latin typeface="Century Schoolbook"/>
                <a:ea typeface="Century Schoolbook"/>
                <a:cs typeface="Century Schoolbook"/>
                <a:sym typeface="Century Schoolbook"/>
              </a:defRPr>
            </a:lvl9pPr>
          </a:lstStyle>
          <a:p>
            <a:fld id="{F43A0234-851F-471D-AB45-DDDDB4523DA1}" type="slidenum">
              <a:rPr lang="en-IN" smtClean="0"/>
              <a:t>‹#›</a:t>
            </a:fld>
            <a:endParaRPr lang="en-IN"/>
          </a:p>
        </p:txBody>
      </p:sp>
    </p:spTree>
    <p:extLst>
      <p:ext uri="{BB962C8B-B14F-4D97-AF65-F5344CB8AC3E}">
        <p14:creationId xmlns:p14="http://schemas.microsoft.com/office/powerpoint/2010/main" val="39757565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76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1142980"/>
            <a:ext cx="13167360" cy="685806"/>
          </a:xfrm>
        </p:spPr>
        <p:txBody>
          <a:bodyPr/>
          <a:lstStyle>
            <a:lvl1pPr>
              <a:defRPr>
                <a:latin typeface="Cambria" pitchFamily="18" charset="0"/>
              </a:defRPr>
            </a:lvl1pPr>
          </a:lstStyle>
          <a:p>
            <a:r>
              <a:rPr lang="en-US"/>
              <a:t>Click to edit Master title style</a:t>
            </a:r>
            <a:endParaRPr lang="en-IN" dirty="0"/>
          </a:p>
        </p:txBody>
      </p:sp>
      <p:sp>
        <p:nvSpPr>
          <p:cNvPr id="3" name="Content Placeholder 2"/>
          <p:cNvSpPr>
            <a:spLocks noGrp="1"/>
          </p:cNvSpPr>
          <p:nvPr>
            <p:ph idx="1"/>
          </p:nvPr>
        </p:nvSpPr>
        <p:spPr/>
        <p:txBody>
          <a:bodyPr/>
          <a:lstStyle>
            <a:lvl1pPr>
              <a:defRPr>
                <a:latin typeface="Cambria" pitchFamily="18" charset="0"/>
              </a:defRPr>
            </a:lvl1pPr>
            <a:lvl2pPr>
              <a:defRPr>
                <a:latin typeface="Cambria" pitchFamily="18" charset="0"/>
              </a:defRPr>
            </a:lvl2pPr>
            <a:lvl3pPr>
              <a:defRPr>
                <a:latin typeface="Cambria" pitchFamily="18" charset="0"/>
              </a:defRPr>
            </a:lvl3pPr>
            <a:lvl4pPr>
              <a:defRPr>
                <a:latin typeface="Cambria" pitchFamily="18" charset="0"/>
              </a:defRPr>
            </a:lvl4pPr>
            <a:lvl5pPr>
              <a:defRPr>
                <a:latin typeface="Cambri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8"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38670390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4086214"/>
            <a:ext cx="12435840" cy="1634490"/>
          </a:xfrm>
        </p:spPr>
        <p:txBody>
          <a:bodyPr anchor="ctr" anchorCtr="1"/>
          <a:lstStyle>
            <a:lvl1pPr algn="l">
              <a:defRPr sz="4800" b="1" cap="all"/>
            </a:lvl1pPr>
          </a:lstStyle>
          <a:p>
            <a:r>
              <a:rPr lang="en-US"/>
              <a:t>Click to edit Master title style</a:t>
            </a:r>
            <a:endParaRPr lang="en-IN" dirty="0"/>
          </a:p>
        </p:txBody>
      </p:sp>
      <p:sp>
        <p:nvSpPr>
          <p:cNvPr id="3" name="Text Placeholder 2"/>
          <p:cNvSpPr>
            <a:spLocks noGrp="1"/>
          </p:cNvSpPr>
          <p:nvPr>
            <p:ph type="body" idx="1"/>
          </p:nvPr>
        </p:nvSpPr>
        <p:spPr>
          <a:xfrm>
            <a:off x="1155701" y="2285989"/>
            <a:ext cx="12435840" cy="1800224"/>
          </a:xfrm>
        </p:spPr>
        <p:txBody>
          <a:bodyPr anchor="ctr" anchorCtr="1"/>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8"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8202690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1142979"/>
            <a:ext cx="13167360" cy="558187"/>
          </a:xfrm>
        </p:spPr>
        <p:txBody>
          <a:bodyPr/>
          <a:lstStyle/>
          <a:p>
            <a:r>
              <a:rPr lang="en-US"/>
              <a:t>Click to edit Master title style</a:t>
            </a:r>
            <a:endParaRPr lang="en-IN" dirty="0"/>
          </a:p>
        </p:txBody>
      </p:sp>
      <p:sp>
        <p:nvSpPr>
          <p:cNvPr id="3" name="Content Placeholder 2"/>
          <p:cNvSpPr>
            <a:spLocks noGrp="1"/>
          </p:cNvSpPr>
          <p:nvPr>
            <p:ph sz="half" idx="1"/>
          </p:nvPr>
        </p:nvSpPr>
        <p:spPr>
          <a:xfrm>
            <a:off x="731520" y="1920243"/>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437120" y="1920243"/>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9"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40701362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1142979"/>
            <a:ext cx="13167360" cy="558187"/>
          </a:xfrm>
        </p:spPr>
        <p:txBody>
          <a:bodyPr/>
          <a:lstStyle>
            <a:lvl1pPr>
              <a:defRPr sz="3360"/>
            </a:lvl1pPr>
          </a:lstStyle>
          <a:p>
            <a:r>
              <a:rPr lang="en-US"/>
              <a:t>Click to edit Master title style</a:t>
            </a:r>
            <a:endParaRPr lang="en-IN" dirty="0"/>
          </a:p>
        </p:txBody>
      </p:sp>
      <p:sp>
        <p:nvSpPr>
          <p:cNvPr id="3" name="Text Placeholder 2"/>
          <p:cNvSpPr>
            <a:spLocks noGrp="1"/>
          </p:cNvSpPr>
          <p:nvPr>
            <p:ph type="body" idx="1"/>
          </p:nvPr>
        </p:nvSpPr>
        <p:spPr>
          <a:xfrm>
            <a:off x="731521" y="1842137"/>
            <a:ext cx="6464300" cy="767716"/>
          </a:xfrm>
        </p:spPr>
        <p:txBody>
          <a:bodyPr anchor="b">
            <a:normAutofit/>
          </a:bodyPr>
          <a:lstStyle>
            <a:lvl1pPr marL="0" indent="0">
              <a:buNone/>
              <a:defRPr sz="216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7432044" y="1842137"/>
            <a:ext cx="6466840" cy="767716"/>
          </a:xfrm>
        </p:spPr>
        <p:txBody>
          <a:bodyPr anchor="b">
            <a:normAutofit/>
          </a:bodyPr>
          <a:lstStyle>
            <a:lvl1pPr marL="0" indent="0">
              <a:buNone/>
              <a:defRPr sz="216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4"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11"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21388396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1142979"/>
            <a:ext cx="13167360" cy="558187"/>
          </a:xfrm>
        </p:spPr>
        <p:txBody>
          <a:bodyPr/>
          <a:lstStyle>
            <a:lvl1pPr>
              <a:defRPr sz="3840"/>
            </a:lvl1pPr>
          </a:lstStyle>
          <a:p>
            <a:r>
              <a:rPr lang="en-US"/>
              <a:t>Click to edit Master title style</a:t>
            </a:r>
            <a:endParaRPr lang="en-IN" dirty="0"/>
          </a:p>
        </p:txBody>
      </p:sp>
      <p:sp>
        <p:nvSpPr>
          <p:cNvPr id="6"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7"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41408543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6"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153491903"/>
      </p:ext>
    </p:extLst>
  </p:cSld>
  <p:clrMapOvr>
    <a:masterClrMapping/>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1249644"/>
            <a:ext cx="4813301" cy="693442"/>
          </a:xfrm>
        </p:spPr>
        <p:txBody>
          <a:bodyPr anchor="b">
            <a:normAutofit/>
          </a:bodyPr>
          <a:lstStyle>
            <a:lvl1pPr algn="l">
              <a:defRPr sz="1920" b="1"/>
            </a:lvl1pPr>
          </a:lstStyle>
          <a:p>
            <a:r>
              <a:rPr lang="en-US"/>
              <a:t>Click to edit Master title style</a:t>
            </a:r>
            <a:endParaRPr lang="en-IN" dirty="0"/>
          </a:p>
        </p:txBody>
      </p:sp>
      <p:sp>
        <p:nvSpPr>
          <p:cNvPr id="3" name="Content Placeholder 2"/>
          <p:cNvSpPr>
            <a:spLocks noGrp="1"/>
          </p:cNvSpPr>
          <p:nvPr>
            <p:ph idx="1"/>
          </p:nvPr>
        </p:nvSpPr>
        <p:spPr>
          <a:xfrm>
            <a:off x="5720080" y="1257283"/>
            <a:ext cx="8178800" cy="6094117"/>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Text Placeholder 3"/>
          <p:cNvSpPr>
            <a:spLocks noGrp="1"/>
          </p:cNvSpPr>
          <p:nvPr>
            <p:ph type="body" sz="half" idx="2"/>
          </p:nvPr>
        </p:nvSpPr>
        <p:spPr>
          <a:xfrm>
            <a:off x="731524" y="1943088"/>
            <a:ext cx="4813301" cy="5408312"/>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9"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1929181345"/>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7"/>
          </a:xfrm>
        </p:spPr>
        <p:txBody>
          <a:bodyPr anchor="b"/>
          <a:lstStyle>
            <a:lvl1pPr algn="l">
              <a:defRPr sz="2400" b="1"/>
            </a:lvl1pPr>
          </a:lstStyle>
          <a:p>
            <a:r>
              <a:rPr lang="en-US"/>
              <a:t>Click to edit Master title style</a:t>
            </a:r>
            <a:endParaRPr lang="en-IN"/>
          </a:p>
        </p:txBody>
      </p:sp>
      <p:sp>
        <p:nvSpPr>
          <p:cNvPr id="3" name="Picture Placeholder 2"/>
          <p:cNvSpPr>
            <a:spLocks noGrp="1"/>
          </p:cNvSpPr>
          <p:nvPr>
            <p:ph type="pic" idx="1"/>
          </p:nvPr>
        </p:nvSpPr>
        <p:spPr>
          <a:xfrm>
            <a:off x="2867660" y="1142979"/>
            <a:ext cx="8778240" cy="453011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IN"/>
          </a:p>
        </p:txBody>
      </p:sp>
      <p:sp>
        <p:nvSpPr>
          <p:cNvPr id="4" name="Text Placeholder 3"/>
          <p:cNvSpPr>
            <a:spLocks noGrp="1"/>
          </p:cNvSpPr>
          <p:nvPr>
            <p:ph type="body" sz="half" idx="2"/>
          </p:nvPr>
        </p:nvSpPr>
        <p:spPr>
          <a:xfrm>
            <a:off x="2867660" y="6440807"/>
            <a:ext cx="8778240" cy="96583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Footer Placeholder 4"/>
          <p:cNvSpPr>
            <a:spLocks noGrp="1"/>
          </p:cNvSpPr>
          <p:nvPr>
            <p:ph type="ftr" sz="quarter" idx="11"/>
          </p:nvPr>
        </p:nvSpPr>
        <p:spPr>
          <a:xfrm>
            <a:off x="4457680" y="7627623"/>
            <a:ext cx="5174000" cy="438150"/>
          </a:xfrm>
          <a:prstGeom prst="rect">
            <a:avLst/>
          </a:prstGeom>
        </p:spPr>
        <p:txBody>
          <a:bodyPr/>
          <a:lstStyle>
            <a:lvl1pPr algn="ctr">
              <a:defRPr sz="1200">
                <a:solidFill>
                  <a:schemeClr val="bg1">
                    <a:lumMod val="75000"/>
                  </a:schemeClr>
                </a:solidFill>
                <a:latin typeface="Cambria" pitchFamily="18" charset="0"/>
              </a:defRPr>
            </a:lvl1pPr>
          </a:lstStyle>
          <a:p>
            <a:endParaRPr lang="en-IN"/>
          </a:p>
        </p:txBody>
      </p:sp>
      <p:sp>
        <p:nvSpPr>
          <p:cNvPr id="9" name="Slide Number Placeholder 5"/>
          <p:cNvSpPr>
            <a:spLocks noGrp="1"/>
          </p:cNvSpPr>
          <p:nvPr>
            <p:ph type="sldNum" sz="quarter" idx="12"/>
          </p:nvPr>
        </p:nvSpPr>
        <p:spPr>
          <a:xfrm>
            <a:off x="10485120" y="7627623"/>
            <a:ext cx="830608" cy="438150"/>
          </a:xfrm>
          <a:prstGeom prst="rect">
            <a:avLst/>
          </a:prstGeom>
        </p:spPr>
        <p:txBody>
          <a:bodyPr/>
          <a:lstStyle>
            <a:lvl1pPr algn="ctr">
              <a:defRPr sz="1440">
                <a:solidFill>
                  <a:schemeClr val="bg1">
                    <a:lumMod val="75000"/>
                  </a:schemeClr>
                </a:solidFill>
                <a:latin typeface="Cambria" pitchFamily="18" charset="0"/>
              </a:defRPr>
            </a:lvl1pPr>
          </a:lstStyle>
          <a:p>
            <a:fld id="{F43A0234-851F-471D-AB45-DDDDB4523DA1}" type="slidenum">
              <a:rPr lang="en-IN" smtClean="0"/>
              <a:t>‹#›</a:t>
            </a:fld>
            <a:endParaRPr lang="en-IN"/>
          </a:p>
        </p:txBody>
      </p:sp>
    </p:spTree>
    <p:extLst>
      <p:ext uri="{BB962C8B-B14F-4D97-AF65-F5344CB8AC3E}">
        <p14:creationId xmlns:p14="http://schemas.microsoft.com/office/powerpoint/2010/main" val="10494176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1142979"/>
            <a:ext cx="13167360" cy="558187"/>
          </a:xfrm>
          <a:prstGeom prst="rect">
            <a:avLst/>
          </a:prstGeom>
        </p:spPr>
        <p:txBody>
          <a:bodyPr vert="horz" lIns="91440" tIns="45720" rIns="91440" bIns="45720" rtlCol="0" anchor="ctr">
            <a:noAutofit/>
          </a:bodyPr>
          <a:lstStyle/>
          <a:p>
            <a:r>
              <a:rPr lang="en-US"/>
              <a:t>Click to edit Master title style</a:t>
            </a:r>
            <a:endParaRPr lang="en-IN" dirty="0"/>
          </a:p>
        </p:txBody>
      </p:sp>
      <p:sp>
        <p:nvSpPr>
          <p:cNvPr id="3" name="Text Placeholder 2"/>
          <p:cNvSpPr>
            <a:spLocks noGrp="1"/>
          </p:cNvSpPr>
          <p:nvPr>
            <p:ph type="body" idx="1"/>
          </p:nvPr>
        </p:nvSpPr>
        <p:spPr>
          <a:xfrm>
            <a:off x="731520" y="1920243"/>
            <a:ext cx="12298720" cy="51663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Slide Number Placeholder 5"/>
          <p:cNvSpPr txBox="1">
            <a:spLocks/>
          </p:cNvSpPr>
          <p:nvPr/>
        </p:nvSpPr>
        <p:spPr>
          <a:xfrm>
            <a:off x="13144541" y="6743720"/>
            <a:ext cx="1485859" cy="1485882"/>
          </a:xfrm>
          <a:prstGeom prst="rect">
            <a:avLst/>
          </a:prstGeom>
          <a:noFill/>
          <a:ln>
            <a:solidFill>
              <a:schemeClr val="bg1">
                <a:lumMod val="65000"/>
              </a:schemeClr>
            </a:solidFill>
          </a:ln>
        </p:spPr>
        <p:txBody>
          <a:bodyPr vert="horz" lIns="109728" tIns="54864" rIns="109728" bIns="54864" rtlCol="0" anchor="ctr"/>
          <a:lstStyle>
            <a:lvl1pPr algn="r">
              <a:defRPr sz="1200">
                <a:solidFill>
                  <a:schemeClr val="tx1">
                    <a:tint val="75000"/>
                  </a:schemeClr>
                </a:solidFill>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IN" sz="144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6" descr="C:\Users\ECE\Desktop\SCE_PPT_Templates_2020\SCE_CSE_INNER.png"/>
          <p:cNvPicPr>
            <a:picLocks noChangeAspect="1" noChangeArrowheads="1"/>
          </p:cNvPicPr>
          <p:nvPr/>
        </p:nvPicPr>
        <p:blipFill>
          <a:blip r:embed="rId15"/>
          <a:srcRect/>
          <a:stretch>
            <a:fillRect/>
          </a:stretch>
        </p:blipFill>
        <p:spPr bwMode="auto">
          <a:xfrm>
            <a:off x="0" y="2"/>
            <a:ext cx="14630400" cy="8232140"/>
          </a:xfrm>
          <a:prstGeom prst="rect">
            <a:avLst/>
          </a:prstGeom>
          <a:noFill/>
        </p:spPr>
      </p:pic>
    </p:spTree>
    <p:extLst>
      <p:ext uri="{BB962C8B-B14F-4D97-AF65-F5344CB8AC3E}">
        <p14:creationId xmlns:p14="http://schemas.microsoft.com/office/powerpoint/2010/main" val="20866890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lvl1pPr algn="ctr" defTabSz="1097280" rtl="0" eaLnBrk="1" latinLnBrk="0" hangingPunct="1">
        <a:spcBef>
          <a:spcPct val="0"/>
        </a:spcBef>
        <a:buNone/>
        <a:defRPr sz="4320" kern="1200">
          <a:solidFill>
            <a:schemeClr val="tx1"/>
          </a:solidFill>
          <a:latin typeface="Cambria" pitchFamily="18" charset="0"/>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Cambria" pitchFamily="18" charset="0"/>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Cambria" pitchFamily="18" charset="0"/>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Cambria" pitchFamily="18" charset="0"/>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Cambria" pitchFamily="18" charset="0"/>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Cambria" pitchFamily="18" charset="0"/>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D90D-4965-EA31-706F-8143BBE18C6E}"/>
              </a:ext>
            </a:extLst>
          </p:cNvPr>
          <p:cNvSpPr>
            <a:spLocks noGrp="1"/>
          </p:cNvSpPr>
          <p:nvPr>
            <p:ph type="ctrTitle"/>
          </p:nvPr>
        </p:nvSpPr>
        <p:spPr>
          <a:xfrm>
            <a:off x="1404047" y="1115048"/>
            <a:ext cx="10972800" cy="1592826"/>
          </a:xfrm>
        </p:spPr>
        <p:txBody>
          <a:bodyPr>
            <a:normAutofit fontScale="90000"/>
          </a:bodyPr>
          <a:lstStyle/>
          <a:p>
            <a:pPr algn="ctr"/>
            <a:r>
              <a:rPr lang="en-US" sz="5880" dirty="0">
                <a:highlight>
                  <a:srgbClr val="F5F5F5"/>
                </a:highlight>
                <a:latin typeface="Times New Roman" panose="02020603050405020304" pitchFamily="18" charset="0"/>
                <a:cs typeface="Times New Roman" panose="02020603050405020304" pitchFamily="18" charset="0"/>
              </a:rPr>
              <a:t>Visvesvaraya Technological​</a:t>
            </a:r>
            <a:br>
              <a:rPr lang="en-US" sz="5880" dirty="0">
                <a:highlight>
                  <a:srgbClr val="F5F5F5"/>
                </a:highlight>
                <a:latin typeface="Times New Roman" panose="02020603050405020304" pitchFamily="18" charset="0"/>
                <a:cs typeface="Times New Roman" panose="02020603050405020304" pitchFamily="18" charset="0"/>
              </a:rPr>
            </a:br>
            <a:r>
              <a:rPr lang="en-US" sz="5880" dirty="0">
                <a:highlight>
                  <a:srgbClr val="F5F5F5"/>
                </a:highlight>
                <a:latin typeface="Times New Roman" panose="02020603050405020304" pitchFamily="18" charset="0"/>
                <a:cs typeface="Times New Roman" panose="02020603050405020304" pitchFamily="18" charset="0"/>
              </a:rPr>
              <a:t>University, Belagavi</a:t>
            </a:r>
            <a:r>
              <a:rPr lang="en-US" sz="2160" dirty="0">
                <a:solidFill>
                  <a:srgbClr val="000000"/>
                </a:solidFill>
                <a:highlight>
                  <a:srgbClr val="F5F5F5"/>
                </a:highlight>
                <a:latin typeface="Calibri" panose="020F0502020204030204" pitchFamily="34" charset="0"/>
              </a:rPr>
              <a:t>​</a:t>
            </a:r>
            <a:endParaRPr lang="en-IN" dirty="0"/>
          </a:p>
        </p:txBody>
      </p:sp>
      <p:pic>
        <p:nvPicPr>
          <p:cNvPr id="1026" name="Picture 2">
            <a:extLst>
              <a:ext uri="{FF2B5EF4-FFF2-40B4-BE49-F238E27FC236}">
                <a16:creationId xmlns:a16="http://schemas.microsoft.com/office/drawing/2014/main" id="{D98A56A8-4B6D-B227-99ED-BF63C86A9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010" y="2889746"/>
            <a:ext cx="2996873" cy="24501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3AD4D3-BBA9-19FB-ED71-105DCB2A6E08}"/>
              </a:ext>
            </a:extLst>
          </p:cNvPr>
          <p:cNvSpPr txBox="1"/>
          <p:nvPr/>
        </p:nvSpPr>
        <p:spPr>
          <a:xfrm>
            <a:off x="9024503" y="6982621"/>
            <a:ext cx="4223940" cy="904863"/>
          </a:xfrm>
          <a:prstGeom prst="rect">
            <a:avLst/>
          </a:prstGeom>
          <a:noFill/>
        </p:spPr>
        <p:txBody>
          <a:bodyPr wrap="square" rtlCol="0">
            <a:spAutoFit/>
          </a:bodyPr>
          <a:lstStyle/>
          <a:p>
            <a:r>
              <a:rPr lang="en-US" sz="2880" b="1" u="sng" dirty="0">
                <a:latin typeface="Times New Roman" panose="02020603050405020304" pitchFamily="18" charset="0"/>
                <a:cs typeface="Times New Roman" panose="02020603050405020304" pitchFamily="18" charset="0"/>
              </a:rPr>
              <a:t>PRESENTED BY                                                            </a:t>
            </a:r>
          </a:p>
          <a:p>
            <a:r>
              <a:rPr lang="en-US" sz="2400" b="1" dirty="0">
                <a:latin typeface="Times New Roman" panose="02020603050405020304" pitchFamily="18" charset="0"/>
                <a:cs typeface="Times New Roman" panose="02020603050405020304" pitchFamily="18" charset="0"/>
              </a:rPr>
              <a:t>HULLANAGOUDA PATIL</a:t>
            </a:r>
          </a:p>
        </p:txBody>
      </p:sp>
      <p:sp>
        <p:nvSpPr>
          <p:cNvPr id="3" name="TextBox 2"/>
          <p:cNvSpPr txBox="1"/>
          <p:nvPr/>
        </p:nvSpPr>
        <p:spPr>
          <a:xfrm>
            <a:off x="-245275" y="5521725"/>
            <a:ext cx="6623943" cy="1754326"/>
          </a:xfrm>
          <a:prstGeom prst="rect">
            <a:avLst/>
          </a:prstGeom>
          <a:noFill/>
        </p:spPr>
        <p:txBody>
          <a:bodyPr wrap="square" rtlCol="0">
            <a:spAutoFit/>
          </a:bodyPr>
          <a:lstStyle/>
          <a:p>
            <a:pPr algn="ctr"/>
            <a:r>
              <a:rPr lang="en-US" sz="3600" dirty="0"/>
              <a:t>PROJECT TITLE</a:t>
            </a:r>
          </a:p>
          <a:p>
            <a:pPr algn="ctr"/>
            <a:r>
              <a:rPr lang="en-US" sz="3600" b="1" dirty="0"/>
              <a:t>FACIAL EMOTION DETECTION IN REAL TIME</a:t>
            </a:r>
          </a:p>
        </p:txBody>
      </p:sp>
    </p:spTree>
    <p:extLst>
      <p:ext uri="{BB962C8B-B14F-4D97-AF65-F5344CB8AC3E}">
        <p14:creationId xmlns:p14="http://schemas.microsoft.com/office/powerpoint/2010/main" val="218973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6174" y="2518410"/>
            <a:ext cx="4981932" cy="3192661"/>
          </a:xfrm>
          <a:prstGeom prst="rect">
            <a:avLst/>
          </a:prstGeom>
        </p:spPr>
      </p:pic>
      <p:sp>
        <p:nvSpPr>
          <p:cNvPr id="6" name="Text 1"/>
          <p:cNvSpPr/>
          <p:nvPr/>
        </p:nvSpPr>
        <p:spPr>
          <a:xfrm>
            <a:off x="706160" y="873562"/>
            <a:ext cx="7731681" cy="1261110"/>
          </a:xfrm>
          <a:prstGeom prst="rect">
            <a:avLst/>
          </a:prstGeom>
          <a:noFill/>
          <a:ln/>
        </p:spPr>
        <p:txBody>
          <a:bodyPr wrap="square" rtlCol="0" anchor="t"/>
          <a:lstStyle/>
          <a:p>
            <a:pPr marL="0" indent="0">
              <a:lnSpc>
                <a:spcPts val="4965"/>
              </a:lnSpc>
              <a:buNone/>
            </a:pPr>
            <a:r>
              <a:rPr lang="en-US" sz="3972" b="1" dirty="0">
                <a:solidFill>
                  <a:srgbClr val="FFFFFF"/>
                </a:solidFill>
                <a:latin typeface="Instrument Sans" pitchFamily="34" charset="0"/>
                <a:ea typeface="Instrument Sans" pitchFamily="34" charset="-122"/>
                <a:cs typeface="Instrument Sans" pitchFamily="34" charset="-120"/>
              </a:rPr>
              <a:t>Applications of Facial Emotion Analysis</a:t>
            </a:r>
            <a:endParaRPr lang="en-US" sz="3972" dirty="0"/>
          </a:p>
        </p:txBody>
      </p:sp>
      <p:sp>
        <p:nvSpPr>
          <p:cNvPr id="7" name="Shape 2"/>
          <p:cNvSpPr/>
          <p:nvPr/>
        </p:nvSpPr>
        <p:spPr>
          <a:xfrm>
            <a:off x="706160" y="2437328"/>
            <a:ext cx="7731681" cy="4918710"/>
          </a:xfrm>
          <a:prstGeom prst="roundRect">
            <a:avLst>
              <a:gd name="adj" fmla="val 1846"/>
            </a:avLst>
          </a:prstGeom>
          <a:noFill/>
          <a:ln w="7620">
            <a:solidFill>
              <a:srgbClr val="FFFFFF">
                <a:alpha val="24000"/>
              </a:srgbClr>
            </a:solidFill>
            <a:prstDash val="solid"/>
          </a:ln>
        </p:spPr>
      </p:sp>
      <p:sp>
        <p:nvSpPr>
          <p:cNvPr id="8" name="Shape 3"/>
          <p:cNvSpPr/>
          <p:nvPr/>
        </p:nvSpPr>
        <p:spPr>
          <a:xfrm>
            <a:off x="713780" y="2444948"/>
            <a:ext cx="7716441" cy="1225868"/>
          </a:xfrm>
          <a:prstGeom prst="rect">
            <a:avLst/>
          </a:prstGeom>
          <a:solidFill>
            <a:srgbClr val="FFFFFF">
              <a:alpha val="4000"/>
            </a:srgbClr>
          </a:solidFill>
          <a:ln/>
        </p:spPr>
      </p:sp>
      <p:sp>
        <p:nvSpPr>
          <p:cNvPr id="9" name="Text 4"/>
          <p:cNvSpPr/>
          <p:nvPr/>
        </p:nvSpPr>
        <p:spPr>
          <a:xfrm>
            <a:off x="915472" y="2573536"/>
            <a:ext cx="3451027" cy="322898"/>
          </a:xfrm>
          <a:prstGeom prst="rect">
            <a:avLst/>
          </a:prstGeom>
          <a:noFill/>
          <a:ln/>
        </p:spPr>
        <p:txBody>
          <a:bodyPr wrap="non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Mental Health Monitoring</a:t>
            </a:r>
            <a:endParaRPr lang="en-US" sz="1589" dirty="0"/>
          </a:p>
        </p:txBody>
      </p:sp>
      <p:sp>
        <p:nvSpPr>
          <p:cNvPr id="10" name="Text 5"/>
          <p:cNvSpPr/>
          <p:nvPr/>
        </p:nvSpPr>
        <p:spPr>
          <a:xfrm>
            <a:off x="4777502" y="2573536"/>
            <a:ext cx="3451027" cy="968693"/>
          </a:xfrm>
          <a:prstGeom prst="rect">
            <a:avLst/>
          </a:prstGeom>
          <a:noFill/>
          <a:ln/>
        </p:spPr>
        <p:txBody>
          <a:bodyPr wrap="squar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Detect and track emotional states to support mental well-being and intervention.</a:t>
            </a:r>
            <a:endParaRPr lang="en-US" sz="1589" dirty="0"/>
          </a:p>
        </p:txBody>
      </p:sp>
      <p:sp>
        <p:nvSpPr>
          <p:cNvPr id="11" name="Shape 6"/>
          <p:cNvSpPr/>
          <p:nvPr/>
        </p:nvSpPr>
        <p:spPr>
          <a:xfrm>
            <a:off x="713780" y="3670816"/>
            <a:ext cx="7716441" cy="1225868"/>
          </a:xfrm>
          <a:prstGeom prst="rect">
            <a:avLst/>
          </a:prstGeom>
          <a:solidFill>
            <a:srgbClr val="000000">
              <a:alpha val="4000"/>
            </a:srgbClr>
          </a:solidFill>
          <a:ln/>
        </p:spPr>
      </p:sp>
      <p:sp>
        <p:nvSpPr>
          <p:cNvPr id="12" name="Text 7"/>
          <p:cNvSpPr/>
          <p:nvPr/>
        </p:nvSpPr>
        <p:spPr>
          <a:xfrm>
            <a:off x="915472" y="3799403"/>
            <a:ext cx="3451027" cy="322898"/>
          </a:xfrm>
          <a:prstGeom prst="rect">
            <a:avLst/>
          </a:prstGeom>
          <a:noFill/>
          <a:ln/>
        </p:spPr>
        <p:txBody>
          <a:bodyPr wrap="non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User Experience Optimization</a:t>
            </a:r>
            <a:endParaRPr lang="en-US" sz="1589" dirty="0"/>
          </a:p>
        </p:txBody>
      </p:sp>
      <p:sp>
        <p:nvSpPr>
          <p:cNvPr id="13" name="Text 8"/>
          <p:cNvSpPr/>
          <p:nvPr/>
        </p:nvSpPr>
        <p:spPr>
          <a:xfrm>
            <a:off x="4777502" y="3799403"/>
            <a:ext cx="3451027" cy="968693"/>
          </a:xfrm>
          <a:prstGeom prst="rect">
            <a:avLst/>
          </a:prstGeom>
          <a:noFill/>
          <a:ln/>
        </p:spPr>
        <p:txBody>
          <a:bodyPr wrap="squar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Analyze customer reactions to improve product design and marketing strategies.</a:t>
            </a:r>
            <a:endParaRPr lang="en-US" sz="1589" dirty="0"/>
          </a:p>
        </p:txBody>
      </p:sp>
      <p:sp>
        <p:nvSpPr>
          <p:cNvPr id="14" name="Shape 9"/>
          <p:cNvSpPr/>
          <p:nvPr/>
        </p:nvSpPr>
        <p:spPr>
          <a:xfrm>
            <a:off x="713780" y="4896683"/>
            <a:ext cx="7716441" cy="1225868"/>
          </a:xfrm>
          <a:prstGeom prst="rect">
            <a:avLst/>
          </a:prstGeom>
          <a:solidFill>
            <a:srgbClr val="FFFFFF">
              <a:alpha val="4000"/>
            </a:srgbClr>
          </a:solidFill>
          <a:ln/>
        </p:spPr>
      </p:sp>
      <p:sp>
        <p:nvSpPr>
          <p:cNvPr id="15" name="Text 10"/>
          <p:cNvSpPr/>
          <p:nvPr/>
        </p:nvSpPr>
        <p:spPr>
          <a:xfrm>
            <a:off x="915472" y="5025271"/>
            <a:ext cx="3451027" cy="322898"/>
          </a:xfrm>
          <a:prstGeom prst="rect">
            <a:avLst/>
          </a:prstGeom>
          <a:noFill/>
          <a:ln/>
        </p:spPr>
        <p:txBody>
          <a:bodyPr wrap="non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Assistive Technology</a:t>
            </a:r>
            <a:endParaRPr lang="en-US" sz="1589" dirty="0"/>
          </a:p>
        </p:txBody>
      </p:sp>
      <p:sp>
        <p:nvSpPr>
          <p:cNvPr id="16" name="Text 11"/>
          <p:cNvSpPr/>
          <p:nvPr/>
        </p:nvSpPr>
        <p:spPr>
          <a:xfrm>
            <a:off x="4777502" y="5025271"/>
            <a:ext cx="3451027" cy="968693"/>
          </a:xfrm>
          <a:prstGeom prst="rect">
            <a:avLst/>
          </a:prstGeom>
          <a:noFill/>
          <a:ln/>
        </p:spPr>
        <p:txBody>
          <a:bodyPr wrap="squar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Enable more natural and empathetic interactions between humans and machines.</a:t>
            </a:r>
            <a:endParaRPr lang="en-US" sz="1589" dirty="0"/>
          </a:p>
        </p:txBody>
      </p:sp>
      <p:sp>
        <p:nvSpPr>
          <p:cNvPr id="17" name="Shape 12"/>
          <p:cNvSpPr/>
          <p:nvPr/>
        </p:nvSpPr>
        <p:spPr>
          <a:xfrm>
            <a:off x="713780" y="6122551"/>
            <a:ext cx="7716441" cy="1225868"/>
          </a:xfrm>
          <a:prstGeom prst="rect">
            <a:avLst/>
          </a:prstGeom>
          <a:solidFill>
            <a:srgbClr val="000000">
              <a:alpha val="4000"/>
            </a:srgbClr>
          </a:solidFill>
          <a:ln/>
        </p:spPr>
      </p:sp>
      <p:sp>
        <p:nvSpPr>
          <p:cNvPr id="18" name="Text 13"/>
          <p:cNvSpPr/>
          <p:nvPr/>
        </p:nvSpPr>
        <p:spPr>
          <a:xfrm>
            <a:off x="915472" y="6251138"/>
            <a:ext cx="3451027" cy="322898"/>
          </a:xfrm>
          <a:prstGeom prst="rect">
            <a:avLst/>
          </a:prstGeom>
          <a:noFill/>
          <a:ln/>
        </p:spPr>
        <p:txBody>
          <a:bodyPr wrap="non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Surveillance and Security</a:t>
            </a:r>
            <a:endParaRPr lang="en-US" sz="1589" dirty="0"/>
          </a:p>
        </p:txBody>
      </p:sp>
      <p:sp>
        <p:nvSpPr>
          <p:cNvPr id="19" name="Text 14"/>
          <p:cNvSpPr/>
          <p:nvPr/>
        </p:nvSpPr>
        <p:spPr>
          <a:xfrm>
            <a:off x="4777502" y="6251138"/>
            <a:ext cx="3451027" cy="968693"/>
          </a:xfrm>
          <a:prstGeom prst="rect">
            <a:avLst/>
          </a:prstGeom>
          <a:noFill/>
          <a:ln/>
        </p:spPr>
        <p:txBody>
          <a:bodyPr wrap="square" rtlCol="0" anchor="t"/>
          <a:lstStyle/>
          <a:p>
            <a:pPr marL="0" indent="0">
              <a:lnSpc>
                <a:spcPts val="2542"/>
              </a:lnSpc>
              <a:buNone/>
            </a:pPr>
            <a:r>
              <a:rPr lang="en-US" sz="1589" dirty="0">
                <a:solidFill>
                  <a:srgbClr val="CFD0D8"/>
                </a:solidFill>
                <a:latin typeface="Instrument Sans" pitchFamily="34" charset="0"/>
                <a:ea typeface="Instrument Sans" pitchFamily="34" charset="-122"/>
                <a:cs typeface="Instrument Sans" pitchFamily="34" charset="-120"/>
              </a:rPr>
              <a:t>Identify potential threats by recognizing suspicious emotional patterns in public spaces.</a:t>
            </a:r>
            <a:endParaRPr lang="en-US" sz="158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6696" y="2704862"/>
            <a:ext cx="5013007" cy="2819876"/>
          </a:xfrm>
          <a:prstGeom prst="rect">
            <a:avLst/>
          </a:prstGeom>
        </p:spPr>
      </p:pic>
      <p:sp>
        <p:nvSpPr>
          <p:cNvPr id="6" name="Text 1"/>
          <p:cNvSpPr/>
          <p:nvPr/>
        </p:nvSpPr>
        <p:spPr>
          <a:xfrm>
            <a:off x="6148983" y="1416010"/>
            <a:ext cx="7419142" cy="591503"/>
          </a:xfrm>
          <a:prstGeom prst="rect">
            <a:avLst/>
          </a:prstGeom>
          <a:noFill/>
          <a:ln/>
        </p:spPr>
        <p:txBody>
          <a:bodyPr wrap="none" rtlCol="0" anchor="t"/>
          <a:lstStyle/>
          <a:p>
            <a:pPr marL="0" indent="0">
              <a:lnSpc>
                <a:spcPts val="4658"/>
              </a:lnSpc>
              <a:buNone/>
            </a:pPr>
            <a:r>
              <a:rPr lang="en-US" sz="3727" b="1" dirty="0">
                <a:solidFill>
                  <a:srgbClr val="FFFFFF"/>
                </a:solidFill>
                <a:latin typeface="Instrument Sans" pitchFamily="34" charset="0"/>
                <a:ea typeface="Instrument Sans" pitchFamily="34" charset="-122"/>
                <a:cs typeface="Instrument Sans" pitchFamily="34" charset="-120"/>
              </a:rPr>
              <a:t>Conclusion and Future Directions</a:t>
            </a:r>
            <a:endParaRPr lang="en-US" sz="3727" dirty="0"/>
          </a:p>
        </p:txBody>
      </p:sp>
      <p:sp>
        <p:nvSpPr>
          <p:cNvPr id="7" name="Shape 2"/>
          <p:cNvSpPr/>
          <p:nvPr/>
        </p:nvSpPr>
        <p:spPr>
          <a:xfrm>
            <a:off x="6148983" y="2291477"/>
            <a:ext cx="3814763" cy="2014895"/>
          </a:xfrm>
          <a:prstGeom prst="roundRect">
            <a:avLst>
              <a:gd name="adj" fmla="val 4228"/>
            </a:avLst>
          </a:prstGeom>
          <a:solidFill>
            <a:srgbClr val="3C3C43"/>
          </a:solidFill>
          <a:ln w="7620">
            <a:solidFill>
              <a:srgbClr val="55555C"/>
            </a:solidFill>
            <a:prstDash val="solid"/>
          </a:ln>
        </p:spPr>
      </p:sp>
      <p:sp>
        <p:nvSpPr>
          <p:cNvPr id="8" name="Text 3"/>
          <p:cNvSpPr/>
          <p:nvPr/>
        </p:nvSpPr>
        <p:spPr>
          <a:xfrm>
            <a:off x="6345912" y="2488406"/>
            <a:ext cx="2366367" cy="295870"/>
          </a:xfrm>
          <a:prstGeom prst="rect">
            <a:avLst/>
          </a:prstGeom>
          <a:noFill/>
          <a:ln/>
        </p:spPr>
        <p:txBody>
          <a:bodyPr wrap="none" rtlCol="0" anchor="t"/>
          <a:lstStyle/>
          <a:p>
            <a:pPr marL="0" indent="0">
              <a:lnSpc>
                <a:spcPts val="2329"/>
              </a:lnSpc>
              <a:buNone/>
            </a:pPr>
            <a:r>
              <a:rPr lang="en-US" sz="1863" b="1" dirty="0">
                <a:solidFill>
                  <a:srgbClr val="CFD0D8"/>
                </a:solidFill>
                <a:latin typeface="Instrument Sans" pitchFamily="34" charset="0"/>
                <a:ea typeface="Instrument Sans" pitchFamily="34" charset="-122"/>
                <a:cs typeface="Instrument Sans" pitchFamily="34" charset="-120"/>
              </a:rPr>
              <a:t>Ongoing Research</a:t>
            </a:r>
            <a:endParaRPr lang="en-US" sz="1863" dirty="0"/>
          </a:p>
        </p:txBody>
      </p:sp>
      <p:sp>
        <p:nvSpPr>
          <p:cNvPr id="9" name="Text 4"/>
          <p:cNvSpPr/>
          <p:nvPr/>
        </p:nvSpPr>
        <p:spPr>
          <a:xfrm>
            <a:off x="6345912" y="2897862"/>
            <a:ext cx="3420904" cy="1211580"/>
          </a:xfrm>
          <a:prstGeom prst="rect">
            <a:avLst/>
          </a:prstGeom>
          <a:noFill/>
          <a:ln/>
        </p:spPr>
        <p:txBody>
          <a:bodyPr wrap="square" rtlCol="0" anchor="t"/>
          <a:lstStyle/>
          <a:p>
            <a:pPr marL="0" indent="0">
              <a:lnSpc>
                <a:spcPts val="2385"/>
              </a:lnSpc>
              <a:buNone/>
            </a:pPr>
            <a:r>
              <a:rPr lang="en-US" sz="1491" dirty="0">
                <a:solidFill>
                  <a:srgbClr val="CFD0D8"/>
                </a:solidFill>
                <a:latin typeface="Instrument Sans" pitchFamily="34" charset="0"/>
                <a:ea typeface="Instrument Sans" pitchFamily="34" charset="-122"/>
                <a:cs typeface="Instrument Sans" pitchFamily="34" charset="-120"/>
              </a:rPr>
              <a:t>Expect continued advancements in facial emotion recognition through machine learning, computer vision, and affective computing.</a:t>
            </a:r>
            <a:endParaRPr lang="en-US" sz="1491" dirty="0"/>
          </a:p>
        </p:txBody>
      </p:sp>
      <p:sp>
        <p:nvSpPr>
          <p:cNvPr id="10" name="Shape 5"/>
          <p:cNvSpPr/>
          <p:nvPr/>
        </p:nvSpPr>
        <p:spPr>
          <a:xfrm>
            <a:off x="10153055" y="2291477"/>
            <a:ext cx="3814763" cy="2014895"/>
          </a:xfrm>
          <a:prstGeom prst="roundRect">
            <a:avLst>
              <a:gd name="adj" fmla="val 4228"/>
            </a:avLst>
          </a:prstGeom>
          <a:solidFill>
            <a:srgbClr val="3C3C43"/>
          </a:solidFill>
          <a:ln w="7620">
            <a:solidFill>
              <a:srgbClr val="55555C"/>
            </a:solidFill>
            <a:prstDash val="solid"/>
          </a:ln>
        </p:spPr>
      </p:sp>
      <p:sp>
        <p:nvSpPr>
          <p:cNvPr id="11" name="Text 6"/>
          <p:cNvSpPr/>
          <p:nvPr/>
        </p:nvSpPr>
        <p:spPr>
          <a:xfrm>
            <a:off x="10349984" y="2488406"/>
            <a:ext cx="2504242" cy="295870"/>
          </a:xfrm>
          <a:prstGeom prst="rect">
            <a:avLst/>
          </a:prstGeom>
          <a:noFill/>
          <a:ln/>
        </p:spPr>
        <p:txBody>
          <a:bodyPr wrap="none" rtlCol="0" anchor="t"/>
          <a:lstStyle/>
          <a:p>
            <a:pPr marL="0" indent="0">
              <a:lnSpc>
                <a:spcPts val="2329"/>
              </a:lnSpc>
              <a:buNone/>
            </a:pPr>
            <a:r>
              <a:rPr lang="en-US" sz="1863" b="1" dirty="0">
                <a:solidFill>
                  <a:srgbClr val="CFD0D8"/>
                </a:solidFill>
                <a:latin typeface="Instrument Sans" pitchFamily="34" charset="0"/>
                <a:ea typeface="Instrument Sans" pitchFamily="34" charset="-122"/>
                <a:cs typeface="Instrument Sans" pitchFamily="34" charset="-120"/>
              </a:rPr>
              <a:t>Ethical Considerations</a:t>
            </a:r>
            <a:endParaRPr lang="en-US" sz="1863" dirty="0"/>
          </a:p>
        </p:txBody>
      </p:sp>
      <p:sp>
        <p:nvSpPr>
          <p:cNvPr id="12" name="Text 7"/>
          <p:cNvSpPr/>
          <p:nvPr/>
        </p:nvSpPr>
        <p:spPr>
          <a:xfrm>
            <a:off x="10349984" y="2897862"/>
            <a:ext cx="3420904" cy="1211580"/>
          </a:xfrm>
          <a:prstGeom prst="rect">
            <a:avLst/>
          </a:prstGeom>
          <a:noFill/>
          <a:ln/>
        </p:spPr>
        <p:txBody>
          <a:bodyPr wrap="square" rtlCol="0" anchor="t"/>
          <a:lstStyle/>
          <a:p>
            <a:pPr marL="0" indent="0">
              <a:lnSpc>
                <a:spcPts val="2385"/>
              </a:lnSpc>
              <a:buNone/>
            </a:pPr>
            <a:r>
              <a:rPr lang="en-US" sz="1491" dirty="0">
                <a:solidFill>
                  <a:srgbClr val="CFD0D8"/>
                </a:solidFill>
                <a:latin typeface="Instrument Sans" pitchFamily="34" charset="0"/>
                <a:ea typeface="Instrument Sans" pitchFamily="34" charset="-122"/>
                <a:cs typeface="Instrument Sans" pitchFamily="34" charset="-120"/>
              </a:rPr>
              <a:t>Explore the responsible implementation of these technologies to address privacy concerns and ensure fair, unbiased use.</a:t>
            </a:r>
            <a:endParaRPr lang="en-US" sz="1491" dirty="0"/>
          </a:p>
        </p:txBody>
      </p:sp>
      <p:sp>
        <p:nvSpPr>
          <p:cNvPr id="13" name="Shape 8"/>
          <p:cNvSpPr/>
          <p:nvPr/>
        </p:nvSpPr>
        <p:spPr>
          <a:xfrm>
            <a:off x="6148983" y="4495681"/>
            <a:ext cx="3814763" cy="2317790"/>
          </a:xfrm>
          <a:prstGeom prst="roundRect">
            <a:avLst>
              <a:gd name="adj" fmla="val 3676"/>
            </a:avLst>
          </a:prstGeom>
          <a:solidFill>
            <a:srgbClr val="3C3C43"/>
          </a:solidFill>
          <a:ln w="7620">
            <a:solidFill>
              <a:srgbClr val="55555C"/>
            </a:solidFill>
            <a:prstDash val="solid"/>
          </a:ln>
        </p:spPr>
      </p:sp>
      <p:sp>
        <p:nvSpPr>
          <p:cNvPr id="14" name="Text 9"/>
          <p:cNvSpPr/>
          <p:nvPr/>
        </p:nvSpPr>
        <p:spPr>
          <a:xfrm>
            <a:off x="6345912" y="4692610"/>
            <a:ext cx="2526506" cy="295870"/>
          </a:xfrm>
          <a:prstGeom prst="rect">
            <a:avLst/>
          </a:prstGeom>
          <a:noFill/>
          <a:ln/>
        </p:spPr>
        <p:txBody>
          <a:bodyPr wrap="none" rtlCol="0" anchor="t"/>
          <a:lstStyle/>
          <a:p>
            <a:pPr marL="0" indent="0">
              <a:lnSpc>
                <a:spcPts val="2329"/>
              </a:lnSpc>
              <a:buNone/>
            </a:pPr>
            <a:r>
              <a:rPr lang="en-US" sz="1863" b="1" dirty="0">
                <a:solidFill>
                  <a:srgbClr val="CFD0D8"/>
                </a:solidFill>
                <a:latin typeface="Instrument Sans" pitchFamily="34" charset="0"/>
                <a:ea typeface="Instrument Sans" pitchFamily="34" charset="-122"/>
                <a:cs typeface="Instrument Sans" pitchFamily="34" charset="-120"/>
              </a:rPr>
              <a:t>Multi-Modal Approach</a:t>
            </a:r>
            <a:endParaRPr lang="en-US" sz="1863" dirty="0"/>
          </a:p>
        </p:txBody>
      </p:sp>
      <p:sp>
        <p:nvSpPr>
          <p:cNvPr id="15" name="Text 10"/>
          <p:cNvSpPr/>
          <p:nvPr/>
        </p:nvSpPr>
        <p:spPr>
          <a:xfrm>
            <a:off x="6345912" y="5102066"/>
            <a:ext cx="3420904" cy="1211580"/>
          </a:xfrm>
          <a:prstGeom prst="rect">
            <a:avLst/>
          </a:prstGeom>
          <a:noFill/>
          <a:ln/>
        </p:spPr>
        <p:txBody>
          <a:bodyPr wrap="square" rtlCol="0" anchor="t"/>
          <a:lstStyle/>
          <a:p>
            <a:pPr marL="0" indent="0">
              <a:lnSpc>
                <a:spcPts val="2385"/>
              </a:lnSpc>
              <a:buNone/>
            </a:pPr>
            <a:r>
              <a:rPr lang="en-US" sz="1491" dirty="0">
                <a:solidFill>
                  <a:srgbClr val="CFD0D8"/>
                </a:solidFill>
                <a:latin typeface="Instrument Sans" pitchFamily="34" charset="0"/>
                <a:ea typeface="Instrument Sans" pitchFamily="34" charset="-122"/>
                <a:cs typeface="Instrument Sans" pitchFamily="34" charset="-120"/>
              </a:rPr>
              <a:t>Integrate facial analysis with other modalities, such as speech, gestures, and physiological signals, for a more holistic understanding of emotions.</a:t>
            </a:r>
            <a:endParaRPr lang="en-US" sz="1491" dirty="0"/>
          </a:p>
        </p:txBody>
      </p:sp>
      <p:sp>
        <p:nvSpPr>
          <p:cNvPr id="16" name="Shape 11"/>
          <p:cNvSpPr/>
          <p:nvPr/>
        </p:nvSpPr>
        <p:spPr>
          <a:xfrm>
            <a:off x="10153055" y="4495681"/>
            <a:ext cx="3814763" cy="2317790"/>
          </a:xfrm>
          <a:prstGeom prst="roundRect">
            <a:avLst>
              <a:gd name="adj" fmla="val 3676"/>
            </a:avLst>
          </a:prstGeom>
          <a:solidFill>
            <a:srgbClr val="3C3C43"/>
          </a:solidFill>
          <a:ln w="7620">
            <a:solidFill>
              <a:srgbClr val="55555C"/>
            </a:solidFill>
            <a:prstDash val="solid"/>
          </a:ln>
        </p:spPr>
      </p:sp>
      <p:sp>
        <p:nvSpPr>
          <p:cNvPr id="17" name="Text 12"/>
          <p:cNvSpPr/>
          <p:nvPr/>
        </p:nvSpPr>
        <p:spPr>
          <a:xfrm>
            <a:off x="10349984" y="4692610"/>
            <a:ext cx="2704148" cy="295870"/>
          </a:xfrm>
          <a:prstGeom prst="rect">
            <a:avLst/>
          </a:prstGeom>
          <a:noFill/>
          <a:ln/>
        </p:spPr>
        <p:txBody>
          <a:bodyPr wrap="none" rtlCol="0" anchor="t"/>
          <a:lstStyle/>
          <a:p>
            <a:pPr marL="0" indent="0">
              <a:lnSpc>
                <a:spcPts val="2329"/>
              </a:lnSpc>
              <a:buNone/>
            </a:pPr>
            <a:r>
              <a:rPr lang="en-US" sz="1863" b="1" dirty="0">
                <a:solidFill>
                  <a:srgbClr val="CFD0D8"/>
                </a:solidFill>
                <a:latin typeface="Instrument Sans" pitchFamily="34" charset="0"/>
                <a:ea typeface="Instrument Sans" pitchFamily="34" charset="-122"/>
                <a:cs typeface="Instrument Sans" pitchFamily="34" charset="-120"/>
              </a:rPr>
              <a:t>Real-World Applications</a:t>
            </a:r>
            <a:endParaRPr lang="en-US" sz="1863" dirty="0"/>
          </a:p>
        </p:txBody>
      </p:sp>
      <p:sp>
        <p:nvSpPr>
          <p:cNvPr id="18" name="Text 13"/>
          <p:cNvSpPr/>
          <p:nvPr/>
        </p:nvSpPr>
        <p:spPr>
          <a:xfrm>
            <a:off x="10349984" y="5102066"/>
            <a:ext cx="3420904" cy="1514475"/>
          </a:xfrm>
          <a:prstGeom prst="rect">
            <a:avLst/>
          </a:prstGeom>
          <a:noFill/>
          <a:ln/>
        </p:spPr>
        <p:txBody>
          <a:bodyPr wrap="square" rtlCol="0" anchor="t"/>
          <a:lstStyle/>
          <a:p>
            <a:pPr marL="0" indent="0">
              <a:lnSpc>
                <a:spcPts val="2385"/>
              </a:lnSpc>
              <a:buNone/>
            </a:pPr>
            <a:r>
              <a:rPr lang="en-US" sz="1491" dirty="0">
                <a:solidFill>
                  <a:srgbClr val="CFD0D8"/>
                </a:solidFill>
                <a:latin typeface="Instrument Sans" pitchFamily="34" charset="0"/>
                <a:ea typeface="Instrument Sans" pitchFamily="34" charset="-122"/>
                <a:cs typeface="Instrument Sans" pitchFamily="34" charset="-120"/>
              </a:rPr>
              <a:t>Discover innovative applications in healthcare, education, entertainment, and beyond to enhance human-computer interaction and improve quality of life.</a:t>
            </a:r>
            <a:endParaRPr lang="en-US" sz="149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430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1655088"/>
            <a:ext cx="4919424" cy="4919424"/>
          </a:xfrm>
          <a:prstGeom prst="rect">
            <a:avLst/>
          </a:prstGeom>
        </p:spPr>
      </p:pic>
      <p:sp>
        <p:nvSpPr>
          <p:cNvPr id="6" name="Text 1"/>
          <p:cNvSpPr/>
          <p:nvPr/>
        </p:nvSpPr>
        <p:spPr>
          <a:xfrm>
            <a:off x="793790" y="1280160"/>
            <a:ext cx="7556421" cy="3448408"/>
          </a:xfrm>
          <a:prstGeom prst="rect">
            <a:avLst/>
          </a:prstGeom>
          <a:noFill/>
          <a:ln/>
        </p:spPr>
        <p:txBody>
          <a:bodyPr wrap="square" rtlCol="0" anchor="t"/>
          <a:lstStyle/>
          <a:p>
            <a:pPr marL="0" indent="0" algn="ctr">
              <a:lnSpc>
                <a:spcPts val="7702"/>
              </a:lnSpc>
              <a:buNone/>
            </a:pPr>
            <a:r>
              <a:rPr lang="en-US" sz="4800" b="1" dirty="0">
                <a:solidFill>
                  <a:srgbClr val="FFFFFF"/>
                </a:solidFill>
                <a:latin typeface="Instrument Sans" pitchFamily="34" charset="0"/>
                <a:ea typeface="Instrument Sans" pitchFamily="34" charset="-122"/>
                <a:cs typeface="Instrument Sans" pitchFamily="34" charset="-120"/>
              </a:rPr>
              <a:t>Introduction to Facial Emotion Detection in Real Time </a:t>
            </a:r>
            <a:endParaRPr lang="en-US" sz="4800" dirty="0"/>
          </a:p>
        </p:txBody>
      </p:sp>
      <p:sp>
        <p:nvSpPr>
          <p:cNvPr id="7" name="Text 2"/>
          <p:cNvSpPr/>
          <p:nvPr/>
        </p:nvSpPr>
        <p:spPr>
          <a:xfrm>
            <a:off x="793790" y="4700349"/>
            <a:ext cx="7556421"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 Explore the fascinating world of facial emotion recognition using Python. Discover how to detect and analyze expressions like happiness, sadness, and anger through computer vision techniques and simple yet powerful graphics programming.</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270046"/>
            <a:ext cx="4919305" cy="3689509"/>
          </a:xfrm>
          <a:prstGeom prst="rect">
            <a:avLst/>
          </a:prstGeom>
        </p:spPr>
      </p:pic>
      <p:sp>
        <p:nvSpPr>
          <p:cNvPr id="6" name="Text 1"/>
          <p:cNvSpPr/>
          <p:nvPr/>
        </p:nvSpPr>
        <p:spPr>
          <a:xfrm>
            <a:off x="793790" y="893088"/>
            <a:ext cx="7556421" cy="1417558"/>
          </a:xfrm>
          <a:prstGeom prst="rect">
            <a:avLst/>
          </a:prstGeom>
          <a:noFill/>
          <a:ln/>
        </p:spPr>
        <p:txBody>
          <a:bodyPr wrap="squar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Basics of Computer Graphics</a:t>
            </a:r>
            <a:endParaRPr lang="en-US" sz="4465" dirty="0"/>
          </a:p>
        </p:txBody>
      </p:sp>
      <p:sp>
        <p:nvSpPr>
          <p:cNvPr id="7" name="Shape 2"/>
          <p:cNvSpPr/>
          <p:nvPr/>
        </p:nvSpPr>
        <p:spPr>
          <a:xfrm>
            <a:off x="793790" y="2650808"/>
            <a:ext cx="3664863" cy="2773799"/>
          </a:xfrm>
          <a:prstGeom prst="roundRect">
            <a:avLst>
              <a:gd name="adj" fmla="val 3680"/>
            </a:avLst>
          </a:prstGeom>
          <a:solidFill>
            <a:srgbClr val="3C3C43"/>
          </a:solidFill>
          <a:ln w="7620">
            <a:solidFill>
              <a:srgbClr val="55555C"/>
            </a:solidFill>
            <a:prstDash val="solid"/>
          </a:ln>
        </p:spPr>
      </p:sp>
      <p:sp>
        <p:nvSpPr>
          <p:cNvPr id="8" name="Text 3"/>
          <p:cNvSpPr/>
          <p:nvPr/>
        </p:nvSpPr>
        <p:spPr>
          <a:xfrm>
            <a:off x="1028224" y="2885242"/>
            <a:ext cx="3041690"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Pixels and Coordinates</a:t>
            </a:r>
            <a:endParaRPr lang="en-US" sz="2233" dirty="0"/>
          </a:p>
        </p:txBody>
      </p:sp>
      <p:sp>
        <p:nvSpPr>
          <p:cNvPr id="9" name="Text 4"/>
          <p:cNvSpPr/>
          <p:nvPr/>
        </p:nvSpPr>
        <p:spPr>
          <a:xfrm>
            <a:off x="1028224" y="3375660"/>
            <a:ext cx="3195995"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Understand the fundamental building blocks of digital images and how to represent them using pixel coordinates.</a:t>
            </a:r>
            <a:endParaRPr lang="en-US" sz="1786" dirty="0"/>
          </a:p>
        </p:txBody>
      </p:sp>
      <p:sp>
        <p:nvSpPr>
          <p:cNvPr id="10" name="Shape 5"/>
          <p:cNvSpPr/>
          <p:nvPr/>
        </p:nvSpPr>
        <p:spPr>
          <a:xfrm>
            <a:off x="4685467" y="2650808"/>
            <a:ext cx="3664863" cy="2773799"/>
          </a:xfrm>
          <a:prstGeom prst="roundRect">
            <a:avLst>
              <a:gd name="adj" fmla="val 3680"/>
            </a:avLst>
          </a:prstGeom>
          <a:solidFill>
            <a:srgbClr val="3C3C43"/>
          </a:solidFill>
          <a:ln w="7620">
            <a:solidFill>
              <a:srgbClr val="55555C"/>
            </a:solidFill>
            <a:prstDash val="solid"/>
          </a:ln>
        </p:spPr>
      </p:sp>
      <p:sp>
        <p:nvSpPr>
          <p:cNvPr id="11" name="Text 6"/>
          <p:cNvSpPr/>
          <p:nvPr/>
        </p:nvSpPr>
        <p:spPr>
          <a:xfrm>
            <a:off x="4919901" y="2885242"/>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Shapes and Colors</a:t>
            </a:r>
            <a:endParaRPr lang="en-US" sz="2233" dirty="0"/>
          </a:p>
        </p:txBody>
      </p:sp>
      <p:sp>
        <p:nvSpPr>
          <p:cNvPr id="12" name="Text 7"/>
          <p:cNvSpPr/>
          <p:nvPr/>
        </p:nvSpPr>
        <p:spPr>
          <a:xfrm>
            <a:off x="4919901" y="3375660"/>
            <a:ext cx="3195995"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Learn to create and manipulate basic geometric shapes, and apply vibrant colors to bring your graphics to life.</a:t>
            </a:r>
            <a:endParaRPr lang="en-US" sz="1786" dirty="0"/>
          </a:p>
        </p:txBody>
      </p:sp>
      <p:sp>
        <p:nvSpPr>
          <p:cNvPr id="13" name="Shape 8"/>
          <p:cNvSpPr/>
          <p:nvPr/>
        </p:nvSpPr>
        <p:spPr>
          <a:xfrm>
            <a:off x="793790" y="5651421"/>
            <a:ext cx="7556421" cy="1685092"/>
          </a:xfrm>
          <a:prstGeom prst="roundRect">
            <a:avLst>
              <a:gd name="adj" fmla="val 6057"/>
            </a:avLst>
          </a:prstGeom>
          <a:solidFill>
            <a:srgbClr val="3C3C43"/>
          </a:solidFill>
          <a:ln w="7620">
            <a:solidFill>
              <a:srgbClr val="55555C"/>
            </a:solidFill>
            <a:prstDash val="solid"/>
          </a:ln>
        </p:spPr>
      </p:sp>
      <p:sp>
        <p:nvSpPr>
          <p:cNvPr id="14" name="Text 9"/>
          <p:cNvSpPr/>
          <p:nvPr/>
        </p:nvSpPr>
        <p:spPr>
          <a:xfrm>
            <a:off x="1028224" y="5885855"/>
            <a:ext cx="2982278"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Rendering Techniques</a:t>
            </a:r>
            <a:endParaRPr lang="en-US" sz="2233" dirty="0"/>
          </a:p>
        </p:txBody>
      </p:sp>
      <p:sp>
        <p:nvSpPr>
          <p:cNvPr id="15" name="Text 10"/>
          <p:cNvSpPr/>
          <p:nvPr/>
        </p:nvSpPr>
        <p:spPr>
          <a:xfrm>
            <a:off x="1028224" y="6376273"/>
            <a:ext cx="7087553" cy="725805"/>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Explore rendering algorithms that translate your digital designs into visually stunning and realistic representations.</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793790" y="2358509"/>
            <a:ext cx="10348436" cy="708779"/>
          </a:xfrm>
          <a:prstGeom prst="rect">
            <a:avLst/>
          </a:prstGeom>
          <a:noFill/>
          <a:ln/>
        </p:spPr>
        <p:txBody>
          <a:bodyPr wrap="non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Representing Facial Features in Python</a:t>
            </a:r>
            <a:endParaRPr lang="en-US" sz="4465" dirty="0"/>
          </a:p>
        </p:txBody>
      </p:sp>
      <p:sp>
        <p:nvSpPr>
          <p:cNvPr id="5" name="Text 2"/>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Landmarks</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Identify and track key facial landmarks, such as the eyes, nose, and mouth, to understand the structure and expressions of a face.</a:t>
            </a:r>
            <a:endParaRPr lang="en-US" sz="1786" dirty="0"/>
          </a:p>
        </p:txBody>
      </p:sp>
      <p:sp>
        <p:nvSpPr>
          <p:cNvPr id="7" name="Text 4"/>
          <p:cNvSpPr/>
          <p:nvPr/>
        </p:nvSpPr>
        <p:spPr>
          <a:xfrm>
            <a:off x="5332928" y="3634264"/>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Texture and Skin</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Analyze the texture and skin tone of a face to enhance emotion detection and create more realistic facial representations.</a:t>
            </a:r>
            <a:endParaRPr lang="en-US" sz="1786" dirty="0"/>
          </a:p>
        </p:txBody>
      </p:sp>
      <p:sp>
        <p:nvSpPr>
          <p:cNvPr id="9" name="Text 6"/>
          <p:cNvSpPr/>
          <p:nvPr/>
        </p:nvSpPr>
        <p:spPr>
          <a:xfrm>
            <a:off x="9872067" y="3634264"/>
            <a:ext cx="2835235" cy="354330"/>
          </a:xfrm>
          <a:prstGeom prst="rect">
            <a:avLst/>
          </a:prstGeom>
          <a:noFill/>
          <a:ln/>
        </p:spPr>
        <p:txBody>
          <a:bodyPr wrap="none" rtlCol="0" anchor="t"/>
          <a:lstStyle/>
          <a:p>
            <a:pPr marL="0" indent="0">
              <a:lnSpc>
                <a:spcPts val="2791"/>
              </a:lnSpc>
              <a:buNone/>
            </a:pPr>
            <a:r>
              <a:rPr lang="en-US" sz="2233" b="1" dirty="0">
                <a:solidFill>
                  <a:srgbClr val="FFFFFF"/>
                </a:solidFill>
                <a:latin typeface="Instrument Sans" pitchFamily="34" charset="0"/>
                <a:ea typeface="Instrument Sans" pitchFamily="34" charset="-122"/>
                <a:cs typeface="Instrument Sans" pitchFamily="34" charset="-120"/>
              </a:rPr>
              <a:t>Facial Geometry</a:t>
            </a:r>
            <a:endParaRPr lang="en-US" sz="2233" dirty="0"/>
          </a:p>
        </p:txBody>
      </p:sp>
      <p:sp>
        <p:nvSpPr>
          <p:cNvPr id="10" name="Text 7"/>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Measure and model the geometric properties of a face, such as proportions and angles, to create accurate 3D facial models.</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337429"/>
            <a:ext cx="4919305" cy="5554742"/>
          </a:xfrm>
          <a:prstGeom prst="rect">
            <a:avLst/>
          </a:prstGeom>
        </p:spPr>
      </p:pic>
      <p:sp>
        <p:nvSpPr>
          <p:cNvPr id="6" name="Text 1"/>
          <p:cNvSpPr/>
          <p:nvPr/>
        </p:nvSpPr>
        <p:spPr>
          <a:xfrm>
            <a:off x="6280190" y="743903"/>
            <a:ext cx="7556421" cy="1417558"/>
          </a:xfrm>
          <a:prstGeom prst="rect">
            <a:avLst/>
          </a:prstGeom>
          <a:noFill/>
          <a:ln/>
        </p:spPr>
        <p:txBody>
          <a:bodyPr wrap="square" rtlCol="0" anchor="t"/>
          <a:lstStyle/>
          <a:p>
            <a:pPr marL="0" indent="0">
              <a:lnSpc>
                <a:spcPts val="5581"/>
              </a:lnSpc>
              <a:buNone/>
            </a:pPr>
            <a:r>
              <a:rPr lang="en-US" sz="4465" b="1" dirty="0">
                <a:solidFill>
                  <a:srgbClr val="FFFFFF"/>
                </a:solidFill>
                <a:latin typeface="Instrument Sans" pitchFamily="34" charset="0"/>
                <a:ea typeface="Instrument Sans" pitchFamily="34" charset="-122"/>
                <a:cs typeface="Instrument Sans" pitchFamily="34" charset="-120"/>
              </a:rPr>
              <a:t>Detecting Basic Emotions: Happy, Sad, Angry, Neutral</a:t>
            </a:r>
            <a:endParaRPr lang="en-US" sz="4465" dirty="0"/>
          </a:p>
        </p:txBody>
      </p:sp>
      <p:sp>
        <p:nvSpPr>
          <p:cNvPr id="7" name="Shape 2"/>
          <p:cNvSpPr/>
          <p:nvPr/>
        </p:nvSpPr>
        <p:spPr>
          <a:xfrm>
            <a:off x="6280190" y="2756773"/>
            <a:ext cx="510302" cy="510302"/>
          </a:xfrm>
          <a:prstGeom prst="roundRect">
            <a:avLst>
              <a:gd name="adj" fmla="val 20002"/>
            </a:avLst>
          </a:prstGeom>
          <a:solidFill>
            <a:srgbClr val="3C3C43"/>
          </a:solidFill>
          <a:ln w="7620">
            <a:solidFill>
              <a:srgbClr val="55555C"/>
            </a:solidFill>
            <a:prstDash val="solid"/>
          </a:ln>
        </p:spPr>
      </p:sp>
      <p:sp>
        <p:nvSpPr>
          <p:cNvPr id="8" name="Text 3"/>
          <p:cNvSpPr/>
          <p:nvPr/>
        </p:nvSpPr>
        <p:spPr>
          <a:xfrm>
            <a:off x="6469499" y="2841784"/>
            <a:ext cx="131683"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1</a:t>
            </a:r>
            <a:endParaRPr lang="en-US" sz="2679" dirty="0"/>
          </a:p>
        </p:txBody>
      </p:sp>
      <p:sp>
        <p:nvSpPr>
          <p:cNvPr id="9" name="Text 4"/>
          <p:cNvSpPr/>
          <p:nvPr/>
        </p:nvSpPr>
        <p:spPr>
          <a:xfrm>
            <a:off x="7017306" y="2756773"/>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Happy</a:t>
            </a:r>
            <a:endParaRPr lang="en-US" sz="2233" dirty="0"/>
          </a:p>
        </p:txBody>
      </p:sp>
      <p:sp>
        <p:nvSpPr>
          <p:cNvPr id="10" name="Text 5"/>
          <p:cNvSpPr/>
          <p:nvPr/>
        </p:nvSpPr>
        <p:spPr>
          <a:xfrm>
            <a:off x="7017306" y="3247192"/>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Upturned corners of the mouth, raised cheeks, and crinkled eyes indicate a joyful expression.</a:t>
            </a:r>
            <a:endParaRPr lang="en-US" sz="1786" dirty="0"/>
          </a:p>
        </p:txBody>
      </p:sp>
      <p:sp>
        <p:nvSpPr>
          <p:cNvPr id="11" name="Shape 6"/>
          <p:cNvSpPr/>
          <p:nvPr/>
        </p:nvSpPr>
        <p:spPr>
          <a:xfrm>
            <a:off x="10171867" y="2756773"/>
            <a:ext cx="510302" cy="510302"/>
          </a:xfrm>
          <a:prstGeom prst="roundRect">
            <a:avLst>
              <a:gd name="adj" fmla="val 20002"/>
            </a:avLst>
          </a:prstGeom>
          <a:solidFill>
            <a:srgbClr val="3C3C43"/>
          </a:solidFill>
          <a:ln w="7620">
            <a:solidFill>
              <a:srgbClr val="55555C"/>
            </a:solidFill>
            <a:prstDash val="solid"/>
          </a:ln>
        </p:spPr>
      </p:sp>
      <p:sp>
        <p:nvSpPr>
          <p:cNvPr id="12" name="Text 7"/>
          <p:cNvSpPr/>
          <p:nvPr/>
        </p:nvSpPr>
        <p:spPr>
          <a:xfrm>
            <a:off x="10332244" y="2841784"/>
            <a:ext cx="1895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2</a:t>
            </a:r>
            <a:endParaRPr lang="en-US" sz="2679" dirty="0"/>
          </a:p>
        </p:txBody>
      </p:sp>
      <p:sp>
        <p:nvSpPr>
          <p:cNvPr id="13" name="Text 8"/>
          <p:cNvSpPr/>
          <p:nvPr/>
        </p:nvSpPr>
        <p:spPr>
          <a:xfrm>
            <a:off x="10908983" y="2756773"/>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Sad</a:t>
            </a:r>
            <a:endParaRPr lang="en-US" sz="2233" dirty="0"/>
          </a:p>
        </p:txBody>
      </p:sp>
      <p:sp>
        <p:nvSpPr>
          <p:cNvPr id="14" name="Text 9"/>
          <p:cNvSpPr/>
          <p:nvPr/>
        </p:nvSpPr>
        <p:spPr>
          <a:xfrm>
            <a:off x="10908983" y="3247192"/>
            <a:ext cx="2927747" cy="1814513"/>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Downturned corners of the mouth, lowered brows, and a furrowed forehead suggest a melancholic emotion.</a:t>
            </a:r>
            <a:endParaRPr lang="en-US" sz="1786" dirty="0"/>
          </a:p>
        </p:txBody>
      </p:sp>
      <p:sp>
        <p:nvSpPr>
          <p:cNvPr id="15" name="Shape 10"/>
          <p:cNvSpPr/>
          <p:nvPr/>
        </p:nvSpPr>
        <p:spPr>
          <a:xfrm>
            <a:off x="6280190" y="5543669"/>
            <a:ext cx="510302" cy="510302"/>
          </a:xfrm>
          <a:prstGeom prst="roundRect">
            <a:avLst>
              <a:gd name="adj" fmla="val 20002"/>
            </a:avLst>
          </a:prstGeom>
          <a:solidFill>
            <a:srgbClr val="3C3C43"/>
          </a:solidFill>
          <a:ln w="7620">
            <a:solidFill>
              <a:srgbClr val="55555C"/>
            </a:solidFill>
            <a:prstDash val="solid"/>
          </a:ln>
        </p:spPr>
      </p:sp>
      <p:sp>
        <p:nvSpPr>
          <p:cNvPr id="16" name="Text 11"/>
          <p:cNvSpPr/>
          <p:nvPr/>
        </p:nvSpPr>
        <p:spPr>
          <a:xfrm>
            <a:off x="6436757" y="5628680"/>
            <a:ext cx="197048"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3</a:t>
            </a:r>
            <a:endParaRPr lang="en-US" sz="2679" dirty="0"/>
          </a:p>
        </p:txBody>
      </p:sp>
      <p:sp>
        <p:nvSpPr>
          <p:cNvPr id="17" name="Text 12"/>
          <p:cNvSpPr/>
          <p:nvPr/>
        </p:nvSpPr>
        <p:spPr>
          <a:xfrm>
            <a:off x="7017306" y="5543669"/>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Angry</a:t>
            </a:r>
            <a:endParaRPr lang="en-US" sz="2233" dirty="0"/>
          </a:p>
        </p:txBody>
      </p:sp>
      <p:sp>
        <p:nvSpPr>
          <p:cNvPr id="18" name="Text 13"/>
          <p:cNvSpPr/>
          <p:nvPr/>
        </p:nvSpPr>
        <p:spPr>
          <a:xfrm>
            <a:off x="7017306" y="6034088"/>
            <a:ext cx="2927747" cy="1451610"/>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Furrowed brows, tightened lips, and flared nostrils convey a sense of frustration or anger.</a:t>
            </a:r>
            <a:endParaRPr lang="en-US" sz="1786" dirty="0"/>
          </a:p>
        </p:txBody>
      </p:sp>
      <p:sp>
        <p:nvSpPr>
          <p:cNvPr id="19" name="Shape 14"/>
          <p:cNvSpPr/>
          <p:nvPr/>
        </p:nvSpPr>
        <p:spPr>
          <a:xfrm>
            <a:off x="10171867" y="5543669"/>
            <a:ext cx="510302" cy="510302"/>
          </a:xfrm>
          <a:prstGeom prst="roundRect">
            <a:avLst>
              <a:gd name="adj" fmla="val 20002"/>
            </a:avLst>
          </a:prstGeom>
          <a:solidFill>
            <a:srgbClr val="3C3C43"/>
          </a:solidFill>
          <a:ln w="7620">
            <a:solidFill>
              <a:srgbClr val="55555C"/>
            </a:solidFill>
            <a:prstDash val="solid"/>
          </a:ln>
        </p:spPr>
      </p:sp>
      <p:sp>
        <p:nvSpPr>
          <p:cNvPr id="20" name="Text 15"/>
          <p:cNvSpPr/>
          <p:nvPr/>
        </p:nvSpPr>
        <p:spPr>
          <a:xfrm>
            <a:off x="10322362" y="5628680"/>
            <a:ext cx="209312" cy="340281"/>
          </a:xfrm>
          <a:prstGeom prst="rect">
            <a:avLst/>
          </a:prstGeom>
          <a:noFill/>
          <a:ln/>
        </p:spPr>
        <p:txBody>
          <a:bodyPr wrap="none" rtlCol="0" anchor="t"/>
          <a:lstStyle/>
          <a:p>
            <a:pPr marL="0" indent="0" algn="ctr">
              <a:lnSpc>
                <a:spcPts val="2679"/>
              </a:lnSpc>
              <a:buNone/>
            </a:pPr>
            <a:r>
              <a:rPr lang="en-US" sz="2679" b="1" dirty="0">
                <a:solidFill>
                  <a:srgbClr val="CFD0D8"/>
                </a:solidFill>
                <a:latin typeface="Instrument Sans" pitchFamily="34" charset="0"/>
                <a:ea typeface="Instrument Sans" pitchFamily="34" charset="-122"/>
                <a:cs typeface="Instrument Sans" pitchFamily="34" charset="-120"/>
              </a:rPr>
              <a:t>4</a:t>
            </a:r>
            <a:endParaRPr lang="en-US" sz="2679" dirty="0"/>
          </a:p>
        </p:txBody>
      </p:sp>
      <p:sp>
        <p:nvSpPr>
          <p:cNvPr id="21" name="Text 16"/>
          <p:cNvSpPr/>
          <p:nvPr/>
        </p:nvSpPr>
        <p:spPr>
          <a:xfrm>
            <a:off x="10908983" y="5543669"/>
            <a:ext cx="2835235" cy="354330"/>
          </a:xfrm>
          <a:prstGeom prst="rect">
            <a:avLst/>
          </a:prstGeom>
          <a:noFill/>
          <a:ln/>
        </p:spPr>
        <p:txBody>
          <a:bodyPr wrap="none" rtlCol="0" anchor="t"/>
          <a:lstStyle/>
          <a:p>
            <a:pPr marL="0" indent="0">
              <a:lnSpc>
                <a:spcPts val="2791"/>
              </a:lnSpc>
              <a:buNone/>
            </a:pPr>
            <a:r>
              <a:rPr lang="en-US" sz="2233" b="1" dirty="0">
                <a:solidFill>
                  <a:srgbClr val="CFD0D8"/>
                </a:solidFill>
                <a:latin typeface="Instrument Sans" pitchFamily="34" charset="0"/>
                <a:ea typeface="Instrument Sans" pitchFamily="34" charset="-122"/>
                <a:cs typeface="Instrument Sans" pitchFamily="34" charset="-120"/>
              </a:rPr>
              <a:t>Neutral</a:t>
            </a:r>
            <a:endParaRPr lang="en-US" sz="2233" dirty="0"/>
          </a:p>
        </p:txBody>
      </p:sp>
      <p:sp>
        <p:nvSpPr>
          <p:cNvPr id="22" name="Text 17"/>
          <p:cNvSpPr/>
          <p:nvPr/>
        </p:nvSpPr>
        <p:spPr>
          <a:xfrm>
            <a:off x="10908983" y="6034088"/>
            <a:ext cx="2927747" cy="1088708"/>
          </a:xfrm>
          <a:prstGeom prst="rect">
            <a:avLst/>
          </a:prstGeom>
          <a:noFill/>
          <a:ln/>
        </p:spPr>
        <p:txBody>
          <a:bodyPr wrap="square" rtlCol="0" anchor="t"/>
          <a:lstStyle/>
          <a:p>
            <a:pPr marL="0" indent="0">
              <a:lnSpc>
                <a:spcPts val="2858"/>
              </a:lnSpc>
              <a:buNone/>
            </a:pPr>
            <a:r>
              <a:rPr lang="en-US" sz="1786" dirty="0">
                <a:solidFill>
                  <a:srgbClr val="CFD0D8"/>
                </a:solidFill>
                <a:latin typeface="Instrument Sans" pitchFamily="34" charset="0"/>
                <a:ea typeface="Instrument Sans" pitchFamily="34" charset="-122"/>
                <a:cs typeface="Instrument Sans" pitchFamily="34" charset="-120"/>
              </a:rPr>
              <a:t>A neutral, relaxed facial expression with no prominent emotional cues.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98358" y="704612"/>
            <a:ext cx="5089565" cy="6820257"/>
          </a:xfrm>
          <a:prstGeom prst="rect">
            <a:avLst/>
          </a:prstGeom>
        </p:spPr>
      </p:pic>
      <p:sp>
        <p:nvSpPr>
          <p:cNvPr id="6" name="Text 1"/>
          <p:cNvSpPr/>
          <p:nvPr/>
        </p:nvSpPr>
        <p:spPr>
          <a:xfrm>
            <a:off x="6042065" y="947738"/>
            <a:ext cx="8032671" cy="992267"/>
          </a:xfrm>
          <a:prstGeom prst="rect">
            <a:avLst/>
          </a:prstGeom>
          <a:noFill/>
          <a:ln/>
        </p:spPr>
        <p:txBody>
          <a:bodyPr wrap="square" rtlCol="0" anchor="t"/>
          <a:lstStyle/>
          <a:p>
            <a:pPr marL="0" indent="0">
              <a:lnSpc>
                <a:spcPts val="3907"/>
              </a:lnSpc>
              <a:buNone/>
            </a:pPr>
            <a:r>
              <a:rPr lang="en-US" sz="3126" b="1" dirty="0">
                <a:solidFill>
                  <a:srgbClr val="FFFFFF"/>
                </a:solidFill>
                <a:latin typeface="Instrument Sans" pitchFamily="34" charset="0"/>
                <a:ea typeface="Instrument Sans" pitchFamily="34" charset="-122"/>
                <a:cs typeface="Instrument Sans" pitchFamily="34" charset="-120"/>
              </a:rPr>
              <a:t>Implementing Facial Expressions using Shapes and Colors</a:t>
            </a:r>
            <a:endParaRPr lang="en-US" sz="3126" dirty="0"/>
          </a:p>
        </p:txBody>
      </p:sp>
      <p:pic>
        <p:nvPicPr>
          <p:cNvPr id="7" name="Image 3" descr="preencoded.png"/>
          <p:cNvPicPr>
            <a:picLocks noChangeAspect="1"/>
          </p:cNvPicPr>
          <p:nvPr/>
        </p:nvPicPr>
        <p:blipFill>
          <a:blip r:embed="rId6"/>
          <a:stretch>
            <a:fillRect/>
          </a:stretch>
        </p:blipFill>
        <p:spPr>
          <a:xfrm>
            <a:off x="6042065" y="2178129"/>
            <a:ext cx="396835" cy="396835"/>
          </a:xfrm>
          <a:prstGeom prst="rect">
            <a:avLst/>
          </a:prstGeom>
        </p:spPr>
      </p:pic>
      <p:sp>
        <p:nvSpPr>
          <p:cNvPr id="8" name="Text 2"/>
          <p:cNvSpPr/>
          <p:nvPr/>
        </p:nvSpPr>
        <p:spPr>
          <a:xfrm>
            <a:off x="6042065" y="2733675"/>
            <a:ext cx="1984653" cy="248007"/>
          </a:xfrm>
          <a:prstGeom prst="rect">
            <a:avLst/>
          </a:prstGeom>
          <a:noFill/>
          <a:ln/>
        </p:spPr>
        <p:txBody>
          <a:bodyPr wrap="none" rtlCol="0" anchor="t"/>
          <a:lstStyle/>
          <a:p>
            <a:pPr marL="0" indent="0" algn="l">
              <a:lnSpc>
                <a:spcPts val="1953"/>
              </a:lnSpc>
              <a:buNone/>
            </a:pPr>
            <a:r>
              <a:rPr lang="en-US" sz="1563" b="1" dirty="0">
                <a:solidFill>
                  <a:srgbClr val="CFD0D8"/>
                </a:solidFill>
                <a:latin typeface="Instrument Sans" pitchFamily="34" charset="0"/>
                <a:ea typeface="Instrument Sans" pitchFamily="34" charset="-122"/>
                <a:cs typeface="Instrument Sans" pitchFamily="34" charset="-120"/>
              </a:rPr>
              <a:t>Happiness</a:t>
            </a:r>
            <a:endParaRPr lang="en-US" sz="1563" dirty="0"/>
          </a:p>
        </p:txBody>
      </p:sp>
      <p:sp>
        <p:nvSpPr>
          <p:cNvPr id="9" name="Text 3"/>
          <p:cNvSpPr/>
          <p:nvPr/>
        </p:nvSpPr>
        <p:spPr>
          <a:xfrm>
            <a:off x="6042065" y="3076932"/>
            <a:ext cx="8032671" cy="254079"/>
          </a:xfrm>
          <a:prstGeom prst="rect">
            <a:avLst/>
          </a:prstGeom>
          <a:noFill/>
          <a:ln/>
        </p:spPr>
        <p:txBody>
          <a:bodyPr wrap="none" rtlCol="0" anchor="t"/>
          <a:lstStyle/>
          <a:p>
            <a:pPr marL="0" indent="0" algn="l">
              <a:lnSpc>
                <a:spcPts val="2000"/>
              </a:lnSpc>
              <a:buNone/>
            </a:pPr>
            <a:r>
              <a:rPr lang="en-US" sz="1250" dirty="0">
                <a:solidFill>
                  <a:srgbClr val="CFD0D8"/>
                </a:solidFill>
                <a:latin typeface="Instrument Sans" pitchFamily="34" charset="0"/>
                <a:ea typeface="Instrument Sans" pitchFamily="34" charset="-122"/>
                <a:cs typeface="Instrument Sans" pitchFamily="34" charset="-120"/>
              </a:rPr>
              <a:t>Use rounded, upturned shapes and bright, warm colors to depict a cheerful expression.</a:t>
            </a:r>
            <a:endParaRPr lang="en-US" sz="1250" dirty="0"/>
          </a:p>
        </p:txBody>
      </p:sp>
      <p:pic>
        <p:nvPicPr>
          <p:cNvPr id="10" name="Image 4" descr="preencoded.png"/>
          <p:cNvPicPr>
            <a:picLocks noChangeAspect="1"/>
          </p:cNvPicPr>
          <p:nvPr/>
        </p:nvPicPr>
        <p:blipFill>
          <a:blip r:embed="rId7"/>
          <a:stretch>
            <a:fillRect/>
          </a:stretch>
        </p:blipFill>
        <p:spPr>
          <a:xfrm>
            <a:off x="6042065" y="3807262"/>
            <a:ext cx="396835" cy="396835"/>
          </a:xfrm>
          <a:prstGeom prst="rect">
            <a:avLst/>
          </a:prstGeom>
        </p:spPr>
      </p:pic>
      <p:sp>
        <p:nvSpPr>
          <p:cNvPr id="11" name="Text 4"/>
          <p:cNvSpPr/>
          <p:nvPr/>
        </p:nvSpPr>
        <p:spPr>
          <a:xfrm>
            <a:off x="6042065" y="4362807"/>
            <a:ext cx="1984653" cy="248007"/>
          </a:xfrm>
          <a:prstGeom prst="rect">
            <a:avLst/>
          </a:prstGeom>
          <a:noFill/>
          <a:ln/>
        </p:spPr>
        <p:txBody>
          <a:bodyPr wrap="none" rtlCol="0" anchor="t"/>
          <a:lstStyle/>
          <a:p>
            <a:pPr marL="0" indent="0" algn="l">
              <a:lnSpc>
                <a:spcPts val="1953"/>
              </a:lnSpc>
              <a:buNone/>
            </a:pPr>
            <a:r>
              <a:rPr lang="en-US" sz="1563" b="1" dirty="0">
                <a:solidFill>
                  <a:srgbClr val="CFD0D8"/>
                </a:solidFill>
                <a:latin typeface="Instrument Sans" pitchFamily="34" charset="0"/>
                <a:ea typeface="Instrument Sans" pitchFamily="34" charset="-122"/>
                <a:cs typeface="Instrument Sans" pitchFamily="34" charset="-120"/>
              </a:rPr>
              <a:t>Sadness</a:t>
            </a:r>
            <a:endParaRPr lang="en-US" sz="1563" dirty="0"/>
          </a:p>
        </p:txBody>
      </p:sp>
      <p:sp>
        <p:nvSpPr>
          <p:cNvPr id="12" name="Text 5"/>
          <p:cNvSpPr/>
          <p:nvPr/>
        </p:nvSpPr>
        <p:spPr>
          <a:xfrm>
            <a:off x="6042065" y="4706064"/>
            <a:ext cx="8032671" cy="254079"/>
          </a:xfrm>
          <a:prstGeom prst="rect">
            <a:avLst/>
          </a:prstGeom>
          <a:noFill/>
          <a:ln/>
        </p:spPr>
        <p:txBody>
          <a:bodyPr wrap="none" rtlCol="0" anchor="t"/>
          <a:lstStyle/>
          <a:p>
            <a:pPr marL="0" indent="0" algn="l">
              <a:lnSpc>
                <a:spcPts val="2000"/>
              </a:lnSpc>
              <a:buNone/>
            </a:pPr>
            <a:r>
              <a:rPr lang="en-US" sz="1250" dirty="0">
                <a:solidFill>
                  <a:srgbClr val="CFD0D8"/>
                </a:solidFill>
                <a:latin typeface="Instrument Sans" pitchFamily="34" charset="0"/>
                <a:ea typeface="Instrument Sans" pitchFamily="34" charset="-122"/>
                <a:cs typeface="Instrument Sans" pitchFamily="34" charset="-120"/>
              </a:rPr>
              <a:t>Convey sorrow with downturned shapes, muted colors, and a general look of melancholy.</a:t>
            </a:r>
            <a:endParaRPr lang="en-US" sz="1250" dirty="0"/>
          </a:p>
        </p:txBody>
      </p:sp>
      <p:pic>
        <p:nvPicPr>
          <p:cNvPr id="13" name="Image 5" descr="preencoded.png"/>
          <p:cNvPicPr>
            <a:picLocks noChangeAspect="1"/>
          </p:cNvPicPr>
          <p:nvPr/>
        </p:nvPicPr>
        <p:blipFill>
          <a:blip r:embed="rId8"/>
          <a:stretch>
            <a:fillRect/>
          </a:stretch>
        </p:blipFill>
        <p:spPr>
          <a:xfrm>
            <a:off x="6042065" y="5436394"/>
            <a:ext cx="396835" cy="396835"/>
          </a:xfrm>
          <a:prstGeom prst="rect">
            <a:avLst/>
          </a:prstGeom>
        </p:spPr>
      </p:pic>
      <p:sp>
        <p:nvSpPr>
          <p:cNvPr id="14" name="Text 6"/>
          <p:cNvSpPr/>
          <p:nvPr/>
        </p:nvSpPr>
        <p:spPr>
          <a:xfrm>
            <a:off x="6042065" y="5991939"/>
            <a:ext cx="1984653" cy="248007"/>
          </a:xfrm>
          <a:prstGeom prst="rect">
            <a:avLst/>
          </a:prstGeom>
          <a:noFill/>
          <a:ln/>
        </p:spPr>
        <p:txBody>
          <a:bodyPr wrap="none" rtlCol="0" anchor="t"/>
          <a:lstStyle/>
          <a:p>
            <a:pPr marL="0" indent="0" algn="l">
              <a:lnSpc>
                <a:spcPts val="1953"/>
              </a:lnSpc>
              <a:buNone/>
            </a:pPr>
            <a:r>
              <a:rPr lang="en-US" sz="1563" b="1" dirty="0">
                <a:solidFill>
                  <a:srgbClr val="CFD0D8"/>
                </a:solidFill>
                <a:latin typeface="Instrument Sans" pitchFamily="34" charset="0"/>
                <a:ea typeface="Instrument Sans" pitchFamily="34" charset="-122"/>
                <a:cs typeface="Instrument Sans" pitchFamily="34" charset="-120"/>
              </a:rPr>
              <a:t>Anger</a:t>
            </a:r>
            <a:endParaRPr lang="en-US" sz="1563" dirty="0"/>
          </a:p>
        </p:txBody>
      </p:sp>
      <p:sp>
        <p:nvSpPr>
          <p:cNvPr id="15" name="Text 7"/>
          <p:cNvSpPr/>
          <p:nvPr/>
        </p:nvSpPr>
        <p:spPr>
          <a:xfrm>
            <a:off x="6042065" y="6335197"/>
            <a:ext cx="8032671" cy="254079"/>
          </a:xfrm>
          <a:prstGeom prst="rect">
            <a:avLst/>
          </a:prstGeom>
          <a:noFill/>
          <a:ln/>
        </p:spPr>
        <p:txBody>
          <a:bodyPr wrap="none" rtlCol="0" anchor="t"/>
          <a:lstStyle/>
          <a:p>
            <a:pPr marL="0" indent="0" algn="l">
              <a:lnSpc>
                <a:spcPts val="2000"/>
              </a:lnSpc>
              <a:buNone/>
            </a:pPr>
            <a:r>
              <a:rPr lang="en-US" sz="1250" dirty="0">
                <a:solidFill>
                  <a:srgbClr val="CFD0D8"/>
                </a:solidFill>
                <a:latin typeface="Instrument Sans" pitchFamily="34" charset="0"/>
                <a:ea typeface="Instrument Sans" pitchFamily="34" charset="-122"/>
                <a:cs typeface="Instrument Sans" pitchFamily="34" charset="-120"/>
              </a:rPr>
              <a:t>Sharper, angular shapes and intense, fiery colors can effectively communicate a feeling of rage.</a:t>
            </a:r>
            <a:endParaRPr lang="en-US" sz="1250" dirty="0"/>
          </a:p>
        </p:txBody>
      </p:sp>
      <p:sp>
        <p:nvSpPr>
          <p:cNvPr id="16" name="Text 8"/>
          <p:cNvSpPr/>
          <p:nvPr/>
        </p:nvSpPr>
        <p:spPr>
          <a:xfrm>
            <a:off x="6042065" y="6684526"/>
            <a:ext cx="1984653" cy="248007"/>
          </a:xfrm>
          <a:prstGeom prst="rect">
            <a:avLst/>
          </a:prstGeom>
          <a:noFill/>
          <a:ln/>
        </p:spPr>
        <p:txBody>
          <a:bodyPr wrap="none" rtlCol="0" anchor="t"/>
          <a:lstStyle/>
          <a:p>
            <a:pPr marL="0" indent="0" algn="l">
              <a:lnSpc>
                <a:spcPts val="1953"/>
              </a:lnSpc>
              <a:buNone/>
            </a:pPr>
            <a:r>
              <a:rPr lang="en-US" sz="1563" b="1" dirty="0">
                <a:solidFill>
                  <a:srgbClr val="CFD0D8"/>
                </a:solidFill>
                <a:latin typeface="Instrument Sans" pitchFamily="34" charset="0"/>
                <a:ea typeface="Instrument Sans" pitchFamily="34" charset="-122"/>
                <a:cs typeface="Instrument Sans" pitchFamily="34" charset="-120"/>
              </a:rPr>
              <a:t>Neutrality</a:t>
            </a:r>
            <a:endParaRPr lang="en-US" sz="1563" dirty="0"/>
          </a:p>
        </p:txBody>
      </p:sp>
      <p:sp>
        <p:nvSpPr>
          <p:cNvPr id="17" name="Text 9"/>
          <p:cNvSpPr/>
          <p:nvPr/>
        </p:nvSpPr>
        <p:spPr>
          <a:xfrm>
            <a:off x="6042065" y="7027783"/>
            <a:ext cx="8032671" cy="254079"/>
          </a:xfrm>
          <a:prstGeom prst="rect">
            <a:avLst/>
          </a:prstGeom>
          <a:noFill/>
          <a:ln/>
        </p:spPr>
        <p:txBody>
          <a:bodyPr wrap="none" rtlCol="0" anchor="t"/>
          <a:lstStyle/>
          <a:p>
            <a:pPr marL="0" indent="0" algn="l">
              <a:lnSpc>
                <a:spcPts val="2000"/>
              </a:lnSpc>
              <a:buNone/>
            </a:pPr>
            <a:r>
              <a:rPr lang="en-US" sz="1250" dirty="0">
                <a:solidFill>
                  <a:srgbClr val="CFD0D8"/>
                </a:solidFill>
                <a:latin typeface="Instrument Sans" pitchFamily="34" charset="0"/>
                <a:ea typeface="Instrument Sans" pitchFamily="34" charset="-122"/>
                <a:cs typeface="Instrument Sans" pitchFamily="34" charset="-120"/>
              </a:rPr>
              <a:t>Simple, balanced shapes and neutral tones can represent a calm, emotionless state.</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64200" y="2772013"/>
            <a:ext cx="4957882" cy="2685574"/>
          </a:xfrm>
          <a:prstGeom prst="rect">
            <a:avLst/>
          </a:prstGeom>
        </p:spPr>
      </p:pic>
      <p:sp>
        <p:nvSpPr>
          <p:cNvPr id="6" name="Text 1"/>
          <p:cNvSpPr/>
          <p:nvPr/>
        </p:nvSpPr>
        <p:spPr>
          <a:xfrm>
            <a:off x="6226135" y="750689"/>
            <a:ext cx="7664529" cy="1320879"/>
          </a:xfrm>
          <a:prstGeom prst="rect">
            <a:avLst/>
          </a:prstGeom>
          <a:noFill/>
          <a:ln/>
        </p:spPr>
        <p:txBody>
          <a:bodyPr wrap="square" rtlCol="0" anchor="t"/>
          <a:lstStyle/>
          <a:p>
            <a:pPr marL="0" indent="0">
              <a:lnSpc>
                <a:spcPts val="5201"/>
              </a:lnSpc>
              <a:buNone/>
            </a:pPr>
            <a:r>
              <a:rPr lang="en-US" sz="4161" b="1" dirty="0">
                <a:solidFill>
                  <a:srgbClr val="FFFFFF"/>
                </a:solidFill>
                <a:latin typeface="Instrument Sans" pitchFamily="34" charset="0"/>
                <a:ea typeface="Instrument Sans" pitchFamily="34" charset="-122"/>
                <a:cs typeface="Instrument Sans" pitchFamily="34" charset="-120"/>
              </a:rPr>
              <a:t>Animating Facial Emotions in Real-Time</a:t>
            </a:r>
            <a:endParaRPr lang="en-US" sz="4161" dirty="0"/>
          </a:p>
        </p:txBody>
      </p:sp>
      <p:sp>
        <p:nvSpPr>
          <p:cNvPr id="7" name="Shape 2"/>
          <p:cNvSpPr/>
          <p:nvPr/>
        </p:nvSpPr>
        <p:spPr>
          <a:xfrm>
            <a:off x="6522006" y="2388513"/>
            <a:ext cx="42267" cy="5090398"/>
          </a:xfrm>
          <a:prstGeom prst="roundRect">
            <a:avLst>
              <a:gd name="adj" fmla="val 225034"/>
            </a:avLst>
          </a:prstGeom>
          <a:solidFill>
            <a:srgbClr val="55555C"/>
          </a:solidFill>
          <a:ln/>
        </p:spPr>
      </p:sp>
      <p:sp>
        <p:nvSpPr>
          <p:cNvPr id="8" name="Shape 3"/>
          <p:cNvSpPr/>
          <p:nvPr/>
        </p:nvSpPr>
        <p:spPr>
          <a:xfrm>
            <a:off x="6780848" y="2842915"/>
            <a:ext cx="739735" cy="42267"/>
          </a:xfrm>
          <a:prstGeom prst="roundRect">
            <a:avLst>
              <a:gd name="adj" fmla="val 225034"/>
            </a:avLst>
          </a:prstGeom>
          <a:solidFill>
            <a:srgbClr val="55555C"/>
          </a:solidFill>
          <a:ln/>
        </p:spPr>
      </p:sp>
      <p:sp>
        <p:nvSpPr>
          <p:cNvPr id="9" name="Shape 4"/>
          <p:cNvSpPr/>
          <p:nvPr/>
        </p:nvSpPr>
        <p:spPr>
          <a:xfrm>
            <a:off x="6305312" y="2626281"/>
            <a:ext cx="475536" cy="475536"/>
          </a:xfrm>
          <a:prstGeom prst="roundRect">
            <a:avLst>
              <a:gd name="adj" fmla="val 20002"/>
            </a:avLst>
          </a:prstGeom>
          <a:solidFill>
            <a:srgbClr val="3C3C43"/>
          </a:solidFill>
          <a:ln w="7620">
            <a:solidFill>
              <a:srgbClr val="55555C"/>
            </a:solidFill>
            <a:prstDash val="solid"/>
          </a:ln>
        </p:spPr>
      </p:sp>
      <p:sp>
        <p:nvSpPr>
          <p:cNvPr id="10" name="Text 5"/>
          <p:cNvSpPr/>
          <p:nvPr/>
        </p:nvSpPr>
        <p:spPr>
          <a:xfrm>
            <a:off x="6481643" y="2705457"/>
            <a:ext cx="122753" cy="317063"/>
          </a:xfrm>
          <a:prstGeom prst="rect">
            <a:avLst/>
          </a:prstGeom>
          <a:noFill/>
          <a:ln/>
        </p:spPr>
        <p:txBody>
          <a:bodyPr wrap="none" rtlCol="0" anchor="t"/>
          <a:lstStyle/>
          <a:p>
            <a:pPr marL="0" indent="0" algn="ctr">
              <a:lnSpc>
                <a:spcPts val="2496"/>
              </a:lnSpc>
              <a:buNone/>
            </a:pPr>
            <a:r>
              <a:rPr lang="en-US" sz="2496" b="1" dirty="0">
                <a:solidFill>
                  <a:srgbClr val="CFD0D8"/>
                </a:solidFill>
                <a:latin typeface="Instrument Sans" pitchFamily="34" charset="0"/>
                <a:ea typeface="Instrument Sans" pitchFamily="34" charset="-122"/>
                <a:cs typeface="Instrument Sans" pitchFamily="34" charset="-120"/>
              </a:rPr>
              <a:t>1</a:t>
            </a:r>
            <a:endParaRPr lang="en-US" sz="2496" dirty="0"/>
          </a:p>
        </p:txBody>
      </p:sp>
      <p:sp>
        <p:nvSpPr>
          <p:cNvPr id="11" name="Text 6"/>
          <p:cNvSpPr/>
          <p:nvPr/>
        </p:nvSpPr>
        <p:spPr>
          <a:xfrm>
            <a:off x="7705487" y="2599849"/>
            <a:ext cx="2641997" cy="330160"/>
          </a:xfrm>
          <a:prstGeom prst="rect">
            <a:avLst/>
          </a:prstGeom>
          <a:noFill/>
          <a:ln/>
        </p:spPr>
        <p:txBody>
          <a:bodyPr wrap="none" rtlCol="0" anchor="t"/>
          <a:lstStyle/>
          <a:p>
            <a:pPr marL="0" indent="0" algn="l">
              <a:lnSpc>
                <a:spcPts val="2600"/>
              </a:lnSpc>
              <a:buNone/>
            </a:pPr>
            <a:r>
              <a:rPr lang="en-US" sz="2080" b="1" dirty="0">
                <a:solidFill>
                  <a:srgbClr val="CFD0D8"/>
                </a:solidFill>
                <a:latin typeface="Instrument Sans" pitchFamily="34" charset="0"/>
                <a:ea typeface="Instrument Sans" pitchFamily="34" charset="-122"/>
                <a:cs typeface="Instrument Sans" pitchFamily="34" charset="-120"/>
              </a:rPr>
              <a:t>Capture</a:t>
            </a:r>
            <a:endParaRPr lang="en-US" sz="2080" dirty="0"/>
          </a:p>
        </p:txBody>
      </p:sp>
      <p:sp>
        <p:nvSpPr>
          <p:cNvPr id="12" name="Text 7"/>
          <p:cNvSpPr/>
          <p:nvPr/>
        </p:nvSpPr>
        <p:spPr>
          <a:xfrm>
            <a:off x="7705487" y="3056811"/>
            <a:ext cx="6185178" cy="676275"/>
          </a:xfrm>
          <a:prstGeom prst="rect">
            <a:avLst/>
          </a:prstGeom>
          <a:noFill/>
          <a:ln/>
        </p:spPr>
        <p:txBody>
          <a:bodyPr wrap="square" rtlCol="0" anchor="t"/>
          <a:lstStyle/>
          <a:p>
            <a:pPr marL="0" indent="0" algn="l">
              <a:lnSpc>
                <a:spcPts val="2663"/>
              </a:lnSpc>
              <a:buNone/>
            </a:pPr>
            <a:r>
              <a:rPr lang="en-US" sz="1664" dirty="0">
                <a:solidFill>
                  <a:srgbClr val="CFD0D8"/>
                </a:solidFill>
                <a:latin typeface="Instrument Sans" pitchFamily="34" charset="0"/>
                <a:ea typeface="Instrument Sans" pitchFamily="34" charset="-122"/>
                <a:cs typeface="Instrument Sans" pitchFamily="34" charset="-120"/>
              </a:rPr>
              <a:t>Use webcams or depth sensors to capture live facial data in real-time.</a:t>
            </a:r>
            <a:endParaRPr lang="en-US" sz="1664" dirty="0"/>
          </a:p>
        </p:txBody>
      </p:sp>
      <p:sp>
        <p:nvSpPr>
          <p:cNvPr id="13" name="Shape 8"/>
          <p:cNvSpPr/>
          <p:nvPr/>
        </p:nvSpPr>
        <p:spPr>
          <a:xfrm>
            <a:off x="6780848" y="4610160"/>
            <a:ext cx="739735" cy="42267"/>
          </a:xfrm>
          <a:prstGeom prst="roundRect">
            <a:avLst>
              <a:gd name="adj" fmla="val 225034"/>
            </a:avLst>
          </a:prstGeom>
          <a:solidFill>
            <a:srgbClr val="55555C"/>
          </a:solidFill>
          <a:ln/>
        </p:spPr>
      </p:sp>
      <p:sp>
        <p:nvSpPr>
          <p:cNvPr id="14" name="Shape 9"/>
          <p:cNvSpPr/>
          <p:nvPr/>
        </p:nvSpPr>
        <p:spPr>
          <a:xfrm>
            <a:off x="6305312" y="4393525"/>
            <a:ext cx="475536" cy="475536"/>
          </a:xfrm>
          <a:prstGeom prst="roundRect">
            <a:avLst>
              <a:gd name="adj" fmla="val 20002"/>
            </a:avLst>
          </a:prstGeom>
          <a:solidFill>
            <a:srgbClr val="3C3C43"/>
          </a:solidFill>
          <a:ln w="7620">
            <a:solidFill>
              <a:srgbClr val="55555C"/>
            </a:solidFill>
            <a:prstDash val="solid"/>
          </a:ln>
        </p:spPr>
      </p:sp>
      <p:sp>
        <p:nvSpPr>
          <p:cNvPr id="15" name="Text 10"/>
          <p:cNvSpPr/>
          <p:nvPr/>
        </p:nvSpPr>
        <p:spPr>
          <a:xfrm>
            <a:off x="6454735" y="4472702"/>
            <a:ext cx="176570" cy="317063"/>
          </a:xfrm>
          <a:prstGeom prst="rect">
            <a:avLst/>
          </a:prstGeom>
          <a:noFill/>
          <a:ln/>
        </p:spPr>
        <p:txBody>
          <a:bodyPr wrap="none" rtlCol="0" anchor="t"/>
          <a:lstStyle/>
          <a:p>
            <a:pPr marL="0" indent="0" algn="ctr">
              <a:lnSpc>
                <a:spcPts val="2496"/>
              </a:lnSpc>
              <a:buNone/>
            </a:pPr>
            <a:r>
              <a:rPr lang="en-US" sz="2496" b="1" dirty="0">
                <a:solidFill>
                  <a:srgbClr val="CFD0D8"/>
                </a:solidFill>
                <a:latin typeface="Instrument Sans" pitchFamily="34" charset="0"/>
                <a:ea typeface="Instrument Sans" pitchFamily="34" charset="-122"/>
                <a:cs typeface="Instrument Sans" pitchFamily="34" charset="-120"/>
              </a:rPr>
              <a:t>2</a:t>
            </a:r>
            <a:endParaRPr lang="en-US" sz="2496" dirty="0"/>
          </a:p>
        </p:txBody>
      </p:sp>
      <p:sp>
        <p:nvSpPr>
          <p:cNvPr id="16" name="Text 11"/>
          <p:cNvSpPr/>
          <p:nvPr/>
        </p:nvSpPr>
        <p:spPr>
          <a:xfrm>
            <a:off x="7705487" y="4367093"/>
            <a:ext cx="2641997" cy="330160"/>
          </a:xfrm>
          <a:prstGeom prst="rect">
            <a:avLst/>
          </a:prstGeom>
          <a:noFill/>
          <a:ln/>
        </p:spPr>
        <p:txBody>
          <a:bodyPr wrap="none" rtlCol="0" anchor="t"/>
          <a:lstStyle/>
          <a:p>
            <a:pPr marL="0" indent="0" algn="l">
              <a:lnSpc>
                <a:spcPts val="2600"/>
              </a:lnSpc>
              <a:buNone/>
            </a:pPr>
            <a:r>
              <a:rPr lang="en-US" sz="2080" b="1" dirty="0">
                <a:solidFill>
                  <a:srgbClr val="CFD0D8"/>
                </a:solidFill>
                <a:latin typeface="Instrument Sans" pitchFamily="34" charset="0"/>
                <a:ea typeface="Instrument Sans" pitchFamily="34" charset="-122"/>
                <a:cs typeface="Instrument Sans" pitchFamily="34" charset="-120"/>
              </a:rPr>
              <a:t>Analyze</a:t>
            </a:r>
            <a:endParaRPr lang="en-US" sz="2080" dirty="0"/>
          </a:p>
        </p:txBody>
      </p:sp>
      <p:sp>
        <p:nvSpPr>
          <p:cNvPr id="17" name="Text 12"/>
          <p:cNvSpPr/>
          <p:nvPr/>
        </p:nvSpPr>
        <p:spPr>
          <a:xfrm>
            <a:off x="7705487" y="4824055"/>
            <a:ext cx="6185178" cy="676275"/>
          </a:xfrm>
          <a:prstGeom prst="rect">
            <a:avLst/>
          </a:prstGeom>
          <a:noFill/>
          <a:ln/>
        </p:spPr>
        <p:txBody>
          <a:bodyPr wrap="square" rtlCol="0" anchor="t"/>
          <a:lstStyle/>
          <a:p>
            <a:pPr marL="0" indent="0" algn="l">
              <a:lnSpc>
                <a:spcPts val="2663"/>
              </a:lnSpc>
              <a:buNone/>
            </a:pPr>
            <a:r>
              <a:rPr lang="en-US" sz="1664" dirty="0">
                <a:solidFill>
                  <a:srgbClr val="CFD0D8"/>
                </a:solidFill>
                <a:latin typeface="Instrument Sans" pitchFamily="34" charset="0"/>
                <a:ea typeface="Instrument Sans" pitchFamily="34" charset="-122"/>
                <a:cs typeface="Instrument Sans" pitchFamily="34" charset="-120"/>
              </a:rPr>
              <a:t>Quickly process the incoming facial data to detect and interpret emotional expressions.</a:t>
            </a:r>
            <a:endParaRPr lang="en-US" sz="1664" dirty="0"/>
          </a:p>
        </p:txBody>
      </p:sp>
      <p:sp>
        <p:nvSpPr>
          <p:cNvPr id="18" name="Shape 13"/>
          <p:cNvSpPr/>
          <p:nvPr/>
        </p:nvSpPr>
        <p:spPr>
          <a:xfrm>
            <a:off x="6780848" y="6377404"/>
            <a:ext cx="739735" cy="42267"/>
          </a:xfrm>
          <a:prstGeom prst="roundRect">
            <a:avLst>
              <a:gd name="adj" fmla="val 225034"/>
            </a:avLst>
          </a:prstGeom>
          <a:solidFill>
            <a:srgbClr val="55555C"/>
          </a:solidFill>
          <a:ln/>
        </p:spPr>
      </p:sp>
      <p:sp>
        <p:nvSpPr>
          <p:cNvPr id="19" name="Shape 14"/>
          <p:cNvSpPr/>
          <p:nvPr/>
        </p:nvSpPr>
        <p:spPr>
          <a:xfrm>
            <a:off x="6305312" y="6160770"/>
            <a:ext cx="475536" cy="475536"/>
          </a:xfrm>
          <a:prstGeom prst="roundRect">
            <a:avLst>
              <a:gd name="adj" fmla="val 20002"/>
            </a:avLst>
          </a:prstGeom>
          <a:solidFill>
            <a:srgbClr val="3C3C43"/>
          </a:solidFill>
          <a:ln w="7620">
            <a:solidFill>
              <a:srgbClr val="55555C"/>
            </a:solidFill>
            <a:prstDash val="solid"/>
          </a:ln>
        </p:spPr>
      </p:sp>
      <p:sp>
        <p:nvSpPr>
          <p:cNvPr id="20" name="Text 15"/>
          <p:cNvSpPr/>
          <p:nvPr/>
        </p:nvSpPr>
        <p:spPr>
          <a:xfrm>
            <a:off x="6451283" y="6239947"/>
            <a:ext cx="183594" cy="317063"/>
          </a:xfrm>
          <a:prstGeom prst="rect">
            <a:avLst/>
          </a:prstGeom>
          <a:noFill/>
          <a:ln/>
        </p:spPr>
        <p:txBody>
          <a:bodyPr wrap="none" rtlCol="0" anchor="t"/>
          <a:lstStyle/>
          <a:p>
            <a:pPr marL="0" indent="0" algn="ctr">
              <a:lnSpc>
                <a:spcPts val="2496"/>
              </a:lnSpc>
              <a:buNone/>
            </a:pPr>
            <a:r>
              <a:rPr lang="en-US" sz="2496" b="1" dirty="0">
                <a:solidFill>
                  <a:srgbClr val="CFD0D8"/>
                </a:solidFill>
                <a:latin typeface="Instrument Sans" pitchFamily="34" charset="0"/>
                <a:ea typeface="Instrument Sans" pitchFamily="34" charset="-122"/>
                <a:cs typeface="Instrument Sans" pitchFamily="34" charset="-120"/>
              </a:rPr>
              <a:t>3</a:t>
            </a:r>
            <a:endParaRPr lang="en-US" sz="2496" dirty="0"/>
          </a:p>
        </p:txBody>
      </p:sp>
      <p:sp>
        <p:nvSpPr>
          <p:cNvPr id="21" name="Text 16"/>
          <p:cNvSpPr/>
          <p:nvPr/>
        </p:nvSpPr>
        <p:spPr>
          <a:xfrm>
            <a:off x="7705487" y="6134338"/>
            <a:ext cx="2641997" cy="330160"/>
          </a:xfrm>
          <a:prstGeom prst="rect">
            <a:avLst/>
          </a:prstGeom>
          <a:noFill/>
          <a:ln/>
        </p:spPr>
        <p:txBody>
          <a:bodyPr wrap="none" rtlCol="0" anchor="t"/>
          <a:lstStyle/>
          <a:p>
            <a:pPr marL="0" indent="0" algn="l">
              <a:lnSpc>
                <a:spcPts val="2600"/>
              </a:lnSpc>
              <a:buNone/>
            </a:pPr>
            <a:r>
              <a:rPr lang="en-US" sz="2080" b="1" dirty="0">
                <a:solidFill>
                  <a:srgbClr val="CFD0D8"/>
                </a:solidFill>
                <a:latin typeface="Instrument Sans" pitchFamily="34" charset="0"/>
                <a:ea typeface="Instrument Sans" pitchFamily="34" charset="-122"/>
                <a:cs typeface="Instrument Sans" pitchFamily="34" charset="-120"/>
              </a:rPr>
              <a:t>Animate</a:t>
            </a:r>
            <a:endParaRPr lang="en-US" sz="2080" dirty="0"/>
          </a:p>
        </p:txBody>
      </p:sp>
      <p:sp>
        <p:nvSpPr>
          <p:cNvPr id="22" name="Text 17"/>
          <p:cNvSpPr/>
          <p:nvPr/>
        </p:nvSpPr>
        <p:spPr>
          <a:xfrm>
            <a:off x="7705487" y="6591300"/>
            <a:ext cx="6185178" cy="676275"/>
          </a:xfrm>
          <a:prstGeom prst="rect">
            <a:avLst/>
          </a:prstGeom>
          <a:noFill/>
          <a:ln/>
        </p:spPr>
        <p:txBody>
          <a:bodyPr wrap="square" rtlCol="0" anchor="t"/>
          <a:lstStyle/>
          <a:p>
            <a:pPr marL="0" indent="0" algn="l">
              <a:lnSpc>
                <a:spcPts val="2663"/>
              </a:lnSpc>
              <a:buNone/>
            </a:pPr>
            <a:r>
              <a:rPr lang="en-US" sz="1664" dirty="0">
                <a:solidFill>
                  <a:srgbClr val="CFD0D8"/>
                </a:solidFill>
                <a:latin typeface="Instrument Sans" pitchFamily="34" charset="0"/>
                <a:ea typeface="Instrument Sans" pitchFamily="34" charset="-122"/>
                <a:cs typeface="Instrument Sans" pitchFamily="34" charset="-120"/>
              </a:rPr>
              <a:t>Dynamically update the on-screen facial features to reflect the detected emotions in a smooth, lifelike manner.</a:t>
            </a:r>
            <a:endParaRPr lang="en-US" sz="166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0225" y="3000494"/>
            <a:ext cx="4933831" cy="2228493"/>
          </a:xfrm>
          <a:prstGeom prst="rect">
            <a:avLst/>
          </a:prstGeom>
        </p:spPr>
      </p:pic>
      <p:sp>
        <p:nvSpPr>
          <p:cNvPr id="6" name="Text 1"/>
          <p:cNvSpPr/>
          <p:nvPr/>
        </p:nvSpPr>
        <p:spPr>
          <a:xfrm>
            <a:off x="773073" y="608290"/>
            <a:ext cx="7597854" cy="1380411"/>
          </a:xfrm>
          <a:prstGeom prst="rect">
            <a:avLst/>
          </a:prstGeom>
          <a:noFill/>
          <a:ln/>
        </p:spPr>
        <p:txBody>
          <a:bodyPr wrap="square" rtlCol="0" anchor="t"/>
          <a:lstStyle/>
          <a:p>
            <a:pPr marL="0" indent="0">
              <a:lnSpc>
                <a:spcPts val="5435"/>
              </a:lnSpc>
              <a:buNone/>
            </a:pPr>
            <a:r>
              <a:rPr lang="en-US" sz="4348" b="1" dirty="0">
                <a:solidFill>
                  <a:srgbClr val="FFFFFF"/>
                </a:solidFill>
                <a:latin typeface="Instrument Sans" pitchFamily="34" charset="0"/>
                <a:ea typeface="Instrument Sans" pitchFamily="34" charset="-122"/>
                <a:cs typeface="Instrument Sans" pitchFamily="34" charset="-120"/>
              </a:rPr>
              <a:t>Handling Multiple Faces in a Scene</a:t>
            </a:r>
            <a:endParaRPr lang="en-US" sz="4348" dirty="0"/>
          </a:p>
        </p:txBody>
      </p:sp>
      <p:pic>
        <p:nvPicPr>
          <p:cNvPr id="7" name="Image 3" descr="preencoded.png"/>
          <p:cNvPicPr>
            <a:picLocks noChangeAspect="1"/>
          </p:cNvPicPr>
          <p:nvPr/>
        </p:nvPicPr>
        <p:blipFill>
          <a:blip r:embed="rId6"/>
          <a:stretch>
            <a:fillRect/>
          </a:stretch>
        </p:blipFill>
        <p:spPr>
          <a:xfrm>
            <a:off x="773073" y="2319933"/>
            <a:ext cx="1104424" cy="1767126"/>
          </a:xfrm>
          <a:prstGeom prst="rect">
            <a:avLst/>
          </a:prstGeom>
        </p:spPr>
      </p:pic>
      <p:sp>
        <p:nvSpPr>
          <p:cNvPr id="8" name="Text 2"/>
          <p:cNvSpPr/>
          <p:nvPr/>
        </p:nvSpPr>
        <p:spPr>
          <a:xfrm>
            <a:off x="2208728" y="2540794"/>
            <a:ext cx="2761178"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Detect</a:t>
            </a:r>
            <a:endParaRPr lang="en-US" sz="2174" dirty="0"/>
          </a:p>
        </p:txBody>
      </p:sp>
      <p:sp>
        <p:nvSpPr>
          <p:cNvPr id="9" name="Text 3"/>
          <p:cNvSpPr/>
          <p:nvPr/>
        </p:nvSpPr>
        <p:spPr>
          <a:xfrm>
            <a:off x="2208728" y="3018353"/>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Identify the locations of all faces within the camera's field of view.</a:t>
            </a:r>
            <a:endParaRPr lang="en-US" sz="1739" dirty="0"/>
          </a:p>
        </p:txBody>
      </p:sp>
      <p:pic>
        <p:nvPicPr>
          <p:cNvPr id="10" name="Image 4" descr="preencoded.png"/>
          <p:cNvPicPr>
            <a:picLocks noChangeAspect="1"/>
          </p:cNvPicPr>
          <p:nvPr/>
        </p:nvPicPr>
        <p:blipFill>
          <a:blip r:embed="rId7"/>
          <a:stretch>
            <a:fillRect/>
          </a:stretch>
        </p:blipFill>
        <p:spPr>
          <a:xfrm>
            <a:off x="773073" y="4087058"/>
            <a:ext cx="1104424" cy="1767126"/>
          </a:xfrm>
          <a:prstGeom prst="rect">
            <a:avLst/>
          </a:prstGeom>
        </p:spPr>
      </p:pic>
      <p:sp>
        <p:nvSpPr>
          <p:cNvPr id="11" name="Text 4"/>
          <p:cNvSpPr/>
          <p:nvPr/>
        </p:nvSpPr>
        <p:spPr>
          <a:xfrm>
            <a:off x="2208728" y="4307919"/>
            <a:ext cx="2761178"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Analyze</a:t>
            </a:r>
            <a:endParaRPr lang="en-US" sz="2174" dirty="0"/>
          </a:p>
        </p:txBody>
      </p:sp>
      <p:sp>
        <p:nvSpPr>
          <p:cNvPr id="12" name="Text 5"/>
          <p:cNvSpPr/>
          <p:nvPr/>
        </p:nvSpPr>
        <p:spPr>
          <a:xfrm>
            <a:off x="2208728" y="4785479"/>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Independently process the facial features and expressions of each detected face.</a:t>
            </a:r>
            <a:endParaRPr lang="en-US" sz="1739" dirty="0"/>
          </a:p>
        </p:txBody>
      </p:sp>
      <p:pic>
        <p:nvPicPr>
          <p:cNvPr id="13" name="Image 5" descr="preencoded.png"/>
          <p:cNvPicPr>
            <a:picLocks noChangeAspect="1"/>
          </p:cNvPicPr>
          <p:nvPr/>
        </p:nvPicPr>
        <p:blipFill>
          <a:blip r:embed="rId8"/>
          <a:stretch>
            <a:fillRect/>
          </a:stretch>
        </p:blipFill>
        <p:spPr>
          <a:xfrm>
            <a:off x="773073" y="5854184"/>
            <a:ext cx="1104424" cy="1767126"/>
          </a:xfrm>
          <a:prstGeom prst="rect">
            <a:avLst/>
          </a:prstGeom>
        </p:spPr>
      </p:pic>
      <p:sp>
        <p:nvSpPr>
          <p:cNvPr id="14" name="Text 6"/>
          <p:cNvSpPr/>
          <p:nvPr/>
        </p:nvSpPr>
        <p:spPr>
          <a:xfrm>
            <a:off x="2208728" y="6075045"/>
            <a:ext cx="2761178" cy="345043"/>
          </a:xfrm>
          <a:prstGeom prst="rect">
            <a:avLst/>
          </a:prstGeom>
          <a:noFill/>
          <a:ln/>
        </p:spPr>
        <p:txBody>
          <a:bodyPr wrap="none" rtlCol="0" anchor="t"/>
          <a:lstStyle/>
          <a:p>
            <a:pPr marL="0" indent="0" algn="l">
              <a:lnSpc>
                <a:spcPts val="2718"/>
              </a:lnSpc>
              <a:buNone/>
            </a:pPr>
            <a:r>
              <a:rPr lang="en-US" sz="2174" b="1" dirty="0">
                <a:solidFill>
                  <a:srgbClr val="CFD0D8"/>
                </a:solidFill>
                <a:latin typeface="Instrument Sans" pitchFamily="34" charset="0"/>
                <a:ea typeface="Instrument Sans" pitchFamily="34" charset="-122"/>
                <a:cs typeface="Instrument Sans" pitchFamily="34" charset="-120"/>
              </a:rPr>
              <a:t>Integrate</a:t>
            </a:r>
            <a:endParaRPr lang="en-US" sz="2174" dirty="0"/>
          </a:p>
        </p:txBody>
      </p:sp>
      <p:sp>
        <p:nvSpPr>
          <p:cNvPr id="15" name="Text 7"/>
          <p:cNvSpPr/>
          <p:nvPr/>
        </p:nvSpPr>
        <p:spPr>
          <a:xfrm>
            <a:off x="2208728" y="6552605"/>
            <a:ext cx="6162199" cy="706755"/>
          </a:xfrm>
          <a:prstGeom prst="rect">
            <a:avLst/>
          </a:prstGeom>
          <a:noFill/>
          <a:ln/>
        </p:spPr>
        <p:txBody>
          <a:bodyPr wrap="square" rtlCol="0" anchor="t"/>
          <a:lstStyle/>
          <a:p>
            <a:pPr marL="0" indent="0" algn="l">
              <a:lnSpc>
                <a:spcPts val="2783"/>
              </a:lnSpc>
              <a:buNone/>
            </a:pPr>
            <a:r>
              <a:rPr lang="en-US" sz="1739" dirty="0">
                <a:solidFill>
                  <a:srgbClr val="CFD0D8"/>
                </a:solidFill>
                <a:latin typeface="Instrument Sans" pitchFamily="34" charset="0"/>
                <a:ea typeface="Instrument Sans" pitchFamily="34" charset="-122"/>
                <a:cs typeface="Instrument Sans" pitchFamily="34" charset="-120"/>
              </a:rPr>
              <a:t>Combine the emotion data from multiple faces to understand the overall emotional state of the scene.</a:t>
            </a:r>
            <a:endParaRPr lang="en-US" sz="173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67653" y="2068354"/>
            <a:ext cx="4950976" cy="4092893"/>
          </a:xfrm>
          <a:prstGeom prst="rect">
            <a:avLst/>
          </a:prstGeom>
        </p:spPr>
      </p:pic>
      <p:sp>
        <p:nvSpPr>
          <p:cNvPr id="6" name="Text 1"/>
          <p:cNvSpPr/>
          <p:nvPr/>
        </p:nvSpPr>
        <p:spPr>
          <a:xfrm>
            <a:off x="6235779" y="932140"/>
            <a:ext cx="7645241" cy="1338263"/>
          </a:xfrm>
          <a:prstGeom prst="rect">
            <a:avLst/>
          </a:prstGeom>
          <a:noFill/>
          <a:ln/>
        </p:spPr>
        <p:txBody>
          <a:bodyPr wrap="square" rtlCol="0" anchor="t"/>
          <a:lstStyle/>
          <a:p>
            <a:pPr marL="0" indent="0">
              <a:lnSpc>
                <a:spcPts val="5269"/>
              </a:lnSpc>
              <a:buNone/>
            </a:pPr>
            <a:r>
              <a:rPr lang="en-US" sz="4215" b="1" dirty="0">
                <a:solidFill>
                  <a:srgbClr val="FFFFFF"/>
                </a:solidFill>
                <a:latin typeface="Instrument Sans" pitchFamily="34" charset="0"/>
                <a:ea typeface="Instrument Sans" pitchFamily="34" charset="-122"/>
                <a:cs typeface="Instrument Sans" pitchFamily="34" charset="-120"/>
              </a:rPr>
              <a:t>Challenges and Limitations of Emotion Recognition</a:t>
            </a:r>
            <a:endParaRPr lang="en-US" sz="4215" dirty="0"/>
          </a:p>
        </p:txBody>
      </p:sp>
      <p:sp>
        <p:nvSpPr>
          <p:cNvPr id="7" name="Shape 2"/>
          <p:cNvSpPr/>
          <p:nvPr/>
        </p:nvSpPr>
        <p:spPr>
          <a:xfrm>
            <a:off x="6235779" y="2832378"/>
            <a:ext cx="481727" cy="481727"/>
          </a:xfrm>
          <a:prstGeom prst="roundRect">
            <a:avLst>
              <a:gd name="adj" fmla="val 20003"/>
            </a:avLst>
          </a:prstGeom>
          <a:solidFill>
            <a:srgbClr val="3C3C43"/>
          </a:solidFill>
          <a:ln w="7620">
            <a:solidFill>
              <a:srgbClr val="55555C"/>
            </a:solidFill>
            <a:prstDash val="solid"/>
          </a:ln>
        </p:spPr>
      </p:sp>
      <p:sp>
        <p:nvSpPr>
          <p:cNvPr id="8" name="Text 3"/>
          <p:cNvSpPr/>
          <p:nvPr/>
        </p:nvSpPr>
        <p:spPr>
          <a:xfrm>
            <a:off x="6414492" y="2912626"/>
            <a:ext cx="124301" cy="321231"/>
          </a:xfrm>
          <a:prstGeom prst="rect">
            <a:avLst/>
          </a:prstGeom>
          <a:noFill/>
          <a:ln/>
        </p:spPr>
        <p:txBody>
          <a:bodyPr wrap="none" rtlCol="0" anchor="t"/>
          <a:lstStyle/>
          <a:p>
            <a:pPr marL="0" indent="0" algn="ctr">
              <a:lnSpc>
                <a:spcPts val="2529"/>
              </a:lnSpc>
              <a:buNone/>
            </a:pPr>
            <a:r>
              <a:rPr lang="en-US" sz="2529" b="1" dirty="0">
                <a:solidFill>
                  <a:srgbClr val="CFD0D8"/>
                </a:solidFill>
                <a:latin typeface="Instrument Sans" pitchFamily="34" charset="0"/>
                <a:ea typeface="Instrument Sans" pitchFamily="34" charset="-122"/>
                <a:cs typeface="Instrument Sans" pitchFamily="34" charset="-120"/>
              </a:rPr>
              <a:t>1</a:t>
            </a:r>
            <a:endParaRPr lang="en-US" sz="2529" dirty="0"/>
          </a:p>
        </p:txBody>
      </p:sp>
      <p:sp>
        <p:nvSpPr>
          <p:cNvPr id="9" name="Text 4"/>
          <p:cNvSpPr/>
          <p:nvPr/>
        </p:nvSpPr>
        <p:spPr>
          <a:xfrm>
            <a:off x="6931581" y="2832378"/>
            <a:ext cx="2676644" cy="334566"/>
          </a:xfrm>
          <a:prstGeom prst="rect">
            <a:avLst/>
          </a:prstGeom>
          <a:noFill/>
          <a:ln/>
        </p:spPr>
        <p:txBody>
          <a:bodyPr wrap="none" rtlCol="0" anchor="t"/>
          <a:lstStyle/>
          <a:p>
            <a:pPr marL="0" indent="0">
              <a:lnSpc>
                <a:spcPts val="2635"/>
              </a:lnSpc>
              <a:buNone/>
            </a:pPr>
            <a:r>
              <a:rPr lang="en-US" sz="2108" b="1" dirty="0">
                <a:solidFill>
                  <a:srgbClr val="CFD0D8"/>
                </a:solidFill>
                <a:latin typeface="Instrument Sans" pitchFamily="34" charset="0"/>
                <a:ea typeface="Instrument Sans" pitchFamily="34" charset="-122"/>
                <a:cs typeface="Instrument Sans" pitchFamily="34" charset="-120"/>
              </a:rPr>
              <a:t>Ambiguity</a:t>
            </a:r>
            <a:endParaRPr lang="en-US" sz="2108" dirty="0"/>
          </a:p>
        </p:txBody>
      </p:sp>
      <p:sp>
        <p:nvSpPr>
          <p:cNvPr id="10" name="Text 5"/>
          <p:cNvSpPr/>
          <p:nvPr/>
        </p:nvSpPr>
        <p:spPr>
          <a:xfrm>
            <a:off x="6931581" y="3295412"/>
            <a:ext cx="3019782" cy="1713309"/>
          </a:xfrm>
          <a:prstGeom prst="rect">
            <a:avLst/>
          </a:prstGeom>
          <a:noFill/>
          <a:ln/>
        </p:spPr>
        <p:txBody>
          <a:bodyPr wrap="square" rtlCol="0" anchor="t"/>
          <a:lstStyle/>
          <a:p>
            <a:pPr marL="0" indent="0">
              <a:lnSpc>
                <a:spcPts val="2698"/>
              </a:lnSpc>
              <a:buNone/>
            </a:pPr>
            <a:r>
              <a:rPr lang="en-US" sz="1686" dirty="0">
                <a:solidFill>
                  <a:srgbClr val="CFD0D8"/>
                </a:solidFill>
                <a:latin typeface="Instrument Sans" pitchFamily="34" charset="0"/>
                <a:ea typeface="Instrument Sans" pitchFamily="34" charset="-122"/>
                <a:cs typeface="Instrument Sans" pitchFamily="34" charset="-120"/>
              </a:rPr>
              <a:t>Facial expressions can be subtle, complex, and sometimes ambiguous, making accurate emotion detection difficult.</a:t>
            </a:r>
            <a:endParaRPr lang="en-US" sz="1686" dirty="0"/>
          </a:p>
        </p:txBody>
      </p:sp>
      <p:sp>
        <p:nvSpPr>
          <p:cNvPr id="11" name="Shape 6"/>
          <p:cNvSpPr/>
          <p:nvPr/>
        </p:nvSpPr>
        <p:spPr>
          <a:xfrm>
            <a:off x="10165437" y="2832378"/>
            <a:ext cx="481727" cy="481727"/>
          </a:xfrm>
          <a:prstGeom prst="roundRect">
            <a:avLst>
              <a:gd name="adj" fmla="val 20003"/>
            </a:avLst>
          </a:prstGeom>
          <a:solidFill>
            <a:srgbClr val="3C3C43"/>
          </a:solidFill>
          <a:ln w="7620">
            <a:solidFill>
              <a:srgbClr val="55555C"/>
            </a:solidFill>
            <a:prstDash val="solid"/>
          </a:ln>
        </p:spPr>
      </p:sp>
      <p:sp>
        <p:nvSpPr>
          <p:cNvPr id="12" name="Text 7"/>
          <p:cNvSpPr/>
          <p:nvPr/>
        </p:nvSpPr>
        <p:spPr>
          <a:xfrm>
            <a:off x="10316766" y="2912626"/>
            <a:ext cx="178951" cy="321231"/>
          </a:xfrm>
          <a:prstGeom prst="rect">
            <a:avLst/>
          </a:prstGeom>
          <a:noFill/>
          <a:ln/>
        </p:spPr>
        <p:txBody>
          <a:bodyPr wrap="none" rtlCol="0" anchor="t"/>
          <a:lstStyle/>
          <a:p>
            <a:pPr marL="0" indent="0" algn="ctr">
              <a:lnSpc>
                <a:spcPts val="2529"/>
              </a:lnSpc>
              <a:buNone/>
            </a:pPr>
            <a:r>
              <a:rPr lang="en-US" sz="2529" b="1" dirty="0">
                <a:solidFill>
                  <a:srgbClr val="CFD0D8"/>
                </a:solidFill>
                <a:latin typeface="Instrument Sans" pitchFamily="34" charset="0"/>
                <a:ea typeface="Instrument Sans" pitchFamily="34" charset="-122"/>
                <a:cs typeface="Instrument Sans" pitchFamily="34" charset="-120"/>
              </a:rPr>
              <a:t>2</a:t>
            </a:r>
            <a:endParaRPr lang="en-US" sz="2529" dirty="0"/>
          </a:p>
        </p:txBody>
      </p:sp>
      <p:sp>
        <p:nvSpPr>
          <p:cNvPr id="13" name="Text 8"/>
          <p:cNvSpPr/>
          <p:nvPr/>
        </p:nvSpPr>
        <p:spPr>
          <a:xfrm>
            <a:off x="10861238" y="2832378"/>
            <a:ext cx="2676644" cy="334566"/>
          </a:xfrm>
          <a:prstGeom prst="rect">
            <a:avLst/>
          </a:prstGeom>
          <a:noFill/>
          <a:ln/>
        </p:spPr>
        <p:txBody>
          <a:bodyPr wrap="none" rtlCol="0" anchor="t"/>
          <a:lstStyle/>
          <a:p>
            <a:pPr marL="0" indent="0">
              <a:lnSpc>
                <a:spcPts val="2635"/>
              </a:lnSpc>
              <a:buNone/>
            </a:pPr>
            <a:r>
              <a:rPr lang="en-US" sz="2108" b="1" dirty="0">
                <a:solidFill>
                  <a:srgbClr val="CFD0D8"/>
                </a:solidFill>
                <a:latin typeface="Instrument Sans" pitchFamily="34" charset="0"/>
                <a:ea typeface="Instrument Sans" pitchFamily="34" charset="-122"/>
                <a:cs typeface="Instrument Sans" pitchFamily="34" charset="-120"/>
              </a:rPr>
              <a:t>Diversity</a:t>
            </a:r>
            <a:endParaRPr lang="en-US" sz="2108" dirty="0"/>
          </a:p>
        </p:txBody>
      </p:sp>
      <p:sp>
        <p:nvSpPr>
          <p:cNvPr id="14" name="Text 9"/>
          <p:cNvSpPr/>
          <p:nvPr/>
        </p:nvSpPr>
        <p:spPr>
          <a:xfrm>
            <a:off x="10861238" y="3295412"/>
            <a:ext cx="3019782" cy="1713309"/>
          </a:xfrm>
          <a:prstGeom prst="rect">
            <a:avLst/>
          </a:prstGeom>
          <a:noFill/>
          <a:ln/>
        </p:spPr>
        <p:txBody>
          <a:bodyPr wrap="square" rtlCol="0" anchor="t"/>
          <a:lstStyle/>
          <a:p>
            <a:pPr marL="0" indent="0">
              <a:lnSpc>
                <a:spcPts val="2698"/>
              </a:lnSpc>
              <a:buNone/>
            </a:pPr>
            <a:r>
              <a:rPr lang="en-US" sz="1686" dirty="0">
                <a:solidFill>
                  <a:srgbClr val="CFD0D8"/>
                </a:solidFill>
                <a:latin typeface="Instrument Sans" pitchFamily="34" charset="0"/>
                <a:ea typeface="Instrument Sans" pitchFamily="34" charset="-122"/>
                <a:cs typeface="Instrument Sans" pitchFamily="34" charset="-120"/>
              </a:rPr>
              <a:t>Facial features and expressions can vary greatly across different cultures, ages, and ethnicities, requiring robust algorithms.</a:t>
            </a:r>
            <a:endParaRPr lang="en-US" sz="1686" dirty="0"/>
          </a:p>
        </p:txBody>
      </p:sp>
      <p:sp>
        <p:nvSpPr>
          <p:cNvPr id="15" name="Shape 10"/>
          <p:cNvSpPr/>
          <p:nvPr/>
        </p:nvSpPr>
        <p:spPr>
          <a:xfrm>
            <a:off x="6235779" y="5463659"/>
            <a:ext cx="481727" cy="481727"/>
          </a:xfrm>
          <a:prstGeom prst="roundRect">
            <a:avLst>
              <a:gd name="adj" fmla="val 20003"/>
            </a:avLst>
          </a:prstGeom>
          <a:solidFill>
            <a:srgbClr val="3C3C43"/>
          </a:solidFill>
          <a:ln w="7620">
            <a:solidFill>
              <a:srgbClr val="55555C"/>
            </a:solidFill>
            <a:prstDash val="solid"/>
          </a:ln>
        </p:spPr>
      </p:sp>
      <p:sp>
        <p:nvSpPr>
          <p:cNvPr id="16" name="Text 11"/>
          <p:cNvSpPr/>
          <p:nvPr/>
        </p:nvSpPr>
        <p:spPr>
          <a:xfrm>
            <a:off x="6383655" y="5543907"/>
            <a:ext cx="185976" cy="321231"/>
          </a:xfrm>
          <a:prstGeom prst="rect">
            <a:avLst/>
          </a:prstGeom>
          <a:noFill/>
          <a:ln/>
        </p:spPr>
        <p:txBody>
          <a:bodyPr wrap="none" rtlCol="0" anchor="t"/>
          <a:lstStyle/>
          <a:p>
            <a:pPr marL="0" indent="0" algn="ctr">
              <a:lnSpc>
                <a:spcPts val="2529"/>
              </a:lnSpc>
              <a:buNone/>
            </a:pPr>
            <a:r>
              <a:rPr lang="en-US" sz="2529" b="1" dirty="0">
                <a:solidFill>
                  <a:srgbClr val="CFD0D8"/>
                </a:solidFill>
                <a:latin typeface="Instrument Sans" pitchFamily="34" charset="0"/>
                <a:ea typeface="Instrument Sans" pitchFamily="34" charset="-122"/>
                <a:cs typeface="Instrument Sans" pitchFamily="34" charset="-120"/>
              </a:rPr>
              <a:t>3</a:t>
            </a:r>
            <a:endParaRPr lang="en-US" sz="2529" dirty="0"/>
          </a:p>
        </p:txBody>
      </p:sp>
      <p:sp>
        <p:nvSpPr>
          <p:cNvPr id="17" name="Text 12"/>
          <p:cNvSpPr/>
          <p:nvPr/>
        </p:nvSpPr>
        <p:spPr>
          <a:xfrm>
            <a:off x="6931581" y="5463659"/>
            <a:ext cx="2676644" cy="334566"/>
          </a:xfrm>
          <a:prstGeom prst="rect">
            <a:avLst/>
          </a:prstGeom>
          <a:noFill/>
          <a:ln/>
        </p:spPr>
        <p:txBody>
          <a:bodyPr wrap="none" rtlCol="0" anchor="t"/>
          <a:lstStyle/>
          <a:p>
            <a:pPr marL="0" indent="0">
              <a:lnSpc>
                <a:spcPts val="2635"/>
              </a:lnSpc>
              <a:buNone/>
            </a:pPr>
            <a:r>
              <a:rPr lang="en-US" sz="2108" b="1" dirty="0">
                <a:solidFill>
                  <a:srgbClr val="CFD0D8"/>
                </a:solidFill>
                <a:latin typeface="Instrument Sans" pitchFamily="34" charset="0"/>
                <a:ea typeface="Instrument Sans" pitchFamily="34" charset="-122"/>
                <a:cs typeface="Instrument Sans" pitchFamily="34" charset="-120"/>
              </a:rPr>
              <a:t>Occlusion</a:t>
            </a:r>
            <a:endParaRPr lang="en-US" sz="2108" dirty="0"/>
          </a:p>
        </p:txBody>
      </p:sp>
      <p:sp>
        <p:nvSpPr>
          <p:cNvPr id="18" name="Text 13"/>
          <p:cNvSpPr/>
          <p:nvPr/>
        </p:nvSpPr>
        <p:spPr>
          <a:xfrm>
            <a:off x="6931581" y="5926693"/>
            <a:ext cx="3019782" cy="1370647"/>
          </a:xfrm>
          <a:prstGeom prst="rect">
            <a:avLst/>
          </a:prstGeom>
          <a:noFill/>
          <a:ln/>
        </p:spPr>
        <p:txBody>
          <a:bodyPr wrap="square" rtlCol="0" anchor="t"/>
          <a:lstStyle/>
          <a:p>
            <a:pPr marL="0" indent="0">
              <a:lnSpc>
                <a:spcPts val="2698"/>
              </a:lnSpc>
              <a:buNone/>
            </a:pPr>
            <a:r>
              <a:rPr lang="en-US" sz="1686" dirty="0">
                <a:solidFill>
                  <a:srgbClr val="CFD0D8"/>
                </a:solidFill>
                <a:latin typeface="Instrument Sans" pitchFamily="34" charset="0"/>
                <a:ea typeface="Instrument Sans" pitchFamily="34" charset="-122"/>
                <a:cs typeface="Instrument Sans" pitchFamily="34" charset="-120"/>
              </a:rPr>
              <a:t>Obstacles like hands, hair, or other objects can partially obscure the face, hindering emotion recognition.</a:t>
            </a:r>
            <a:endParaRPr lang="en-US" sz="1686" dirty="0"/>
          </a:p>
        </p:txBody>
      </p:sp>
      <p:sp>
        <p:nvSpPr>
          <p:cNvPr id="19" name="Shape 14"/>
          <p:cNvSpPr/>
          <p:nvPr/>
        </p:nvSpPr>
        <p:spPr>
          <a:xfrm>
            <a:off x="10165437" y="5463659"/>
            <a:ext cx="481727" cy="481727"/>
          </a:xfrm>
          <a:prstGeom prst="roundRect">
            <a:avLst>
              <a:gd name="adj" fmla="val 20003"/>
            </a:avLst>
          </a:prstGeom>
          <a:solidFill>
            <a:srgbClr val="3C3C43"/>
          </a:solidFill>
          <a:ln w="7620">
            <a:solidFill>
              <a:srgbClr val="55555C"/>
            </a:solidFill>
            <a:prstDash val="solid"/>
          </a:ln>
        </p:spPr>
      </p:sp>
      <p:sp>
        <p:nvSpPr>
          <p:cNvPr id="20" name="Text 15"/>
          <p:cNvSpPr/>
          <p:nvPr/>
        </p:nvSpPr>
        <p:spPr>
          <a:xfrm>
            <a:off x="10307479" y="5543907"/>
            <a:ext cx="197525" cy="321231"/>
          </a:xfrm>
          <a:prstGeom prst="rect">
            <a:avLst/>
          </a:prstGeom>
          <a:noFill/>
          <a:ln/>
        </p:spPr>
        <p:txBody>
          <a:bodyPr wrap="none" rtlCol="0" anchor="t"/>
          <a:lstStyle/>
          <a:p>
            <a:pPr marL="0" indent="0" algn="ctr">
              <a:lnSpc>
                <a:spcPts val="2529"/>
              </a:lnSpc>
              <a:buNone/>
            </a:pPr>
            <a:r>
              <a:rPr lang="en-US" sz="2529" b="1" dirty="0">
                <a:solidFill>
                  <a:srgbClr val="CFD0D8"/>
                </a:solidFill>
                <a:latin typeface="Instrument Sans" pitchFamily="34" charset="0"/>
                <a:ea typeface="Instrument Sans" pitchFamily="34" charset="-122"/>
                <a:cs typeface="Instrument Sans" pitchFamily="34" charset="-120"/>
              </a:rPr>
              <a:t>4</a:t>
            </a:r>
            <a:endParaRPr lang="en-US" sz="2529" dirty="0"/>
          </a:p>
        </p:txBody>
      </p:sp>
      <p:sp>
        <p:nvSpPr>
          <p:cNvPr id="21" name="Text 16"/>
          <p:cNvSpPr/>
          <p:nvPr/>
        </p:nvSpPr>
        <p:spPr>
          <a:xfrm>
            <a:off x="10861238" y="5463659"/>
            <a:ext cx="2676644" cy="334566"/>
          </a:xfrm>
          <a:prstGeom prst="rect">
            <a:avLst/>
          </a:prstGeom>
          <a:noFill/>
          <a:ln/>
        </p:spPr>
        <p:txBody>
          <a:bodyPr wrap="none" rtlCol="0" anchor="t"/>
          <a:lstStyle/>
          <a:p>
            <a:pPr marL="0" indent="0">
              <a:lnSpc>
                <a:spcPts val="2635"/>
              </a:lnSpc>
              <a:buNone/>
            </a:pPr>
            <a:r>
              <a:rPr lang="en-US" sz="2108" b="1" dirty="0">
                <a:solidFill>
                  <a:srgbClr val="CFD0D8"/>
                </a:solidFill>
                <a:latin typeface="Instrument Sans" pitchFamily="34" charset="0"/>
                <a:ea typeface="Instrument Sans" pitchFamily="34" charset="-122"/>
                <a:cs typeface="Instrument Sans" pitchFamily="34" charset="-120"/>
              </a:rPr>
              <a:t>Context</a:t>
            </a:r>
            <a:endParaRPr lang="en-US" sz="2108" dirty="0"/>
          </a:p>
        </p:txBody>
      </p:sp>
      <p:sp>
        <p:nvSpPr>
          <p:cNvPr id="22" name="Text 17"/>
          <p:cNvSpPr/>
          <p:nvPr/>
        </p:nvSpPr>
        <p:spPr>
          <a:xfrm>
            <a:off x="10861238" y="5926693"/>
            <a:ext cx="3019782" cy="1370647"/>
          </a:xfrm>
          <a:prstGeom prst="rect">
            <a:avLst/>
          </a:prstGeom>
          <a:noFill/>
          <a:ln/>
        </p:spPr>
        <p:txBody>
          <a:bodyPr wrap="square" rtlCol="0" anchor="t"/>
          <a:lstStyle/>
          <a:p>
            <a:pPr marL="0" indent="0">
              <a:lnSpc>
                <a:spcPts val="2698"/>
              </a:lnSpc>
              <a:buNone/>
            </a:pPr>
            <a:r>
              <a:rPr lang="en-US" sz="1686" dirty="0">
                <a:solidFill>
                  <a:srgbClr val="CFD0D8"/>
                </a:solidFill>
                <a:latin typeface="Instrument Sans" pitchFamily="34" charset="0"/>
                <a:ea typeface="Instrument Sans" pitchFamily="34" charset="-122"/>
                <a:cs typeface="Instrument Sans" pitchFamily="34" charset="-120"/>
              </a:rPr>
              <a:t>Emotions are often influenced by external factors, making it challenging to rely solely on facial cues.</a:t>
            </a:r>
            <a:endParaRPr lang="en-US" sz="16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Presentation-kumar</Template>
  <TotalTime>27</TotalTime>
  <Words>730</Words>
  <Application>Microsoft Office PowerPoint</Application>
  <PresentationFormat>Custom</PresentationFormat>
  <Paragraphs>101</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Cambria</vt:lpstr>
      <vt:lpstr>Century Schoolbook</vt:lpstr>
      <vt:lpstr>Corbel</vt:lpstr>
      <vt:lpstr>Instrument Sans</vt:lpstr>
      <vt:lpstr>Times New Roman</vt:lpstr>
      <vt:lpstr>Office Theme</vt:lpstr>
      <vt:lpstr>Visvesvaraya Technological​ University, Belagavi​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Hullanagouda Patil</cp:lastModifiedBy>
  <cp:revision>5</cp:revision>
  <dcterms:created xsi:type="dcterms:W3CDTF">2024-07-08T17:44:20Z</dcterms:created>
  <dcterms:modified xsi:type="dcterms:W3CDTF">2024-08-06T13:04:02Z</dcterms:modified>
</cp:coreProperties>
</file>